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12ef4c8af8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f2599bebc40be"/>
  </p:sldMasterIdLst>
  <p:sldIdLst>
    <p:sldId xmlns:r="http://schemas.openxmlformats.org/officeDocument/2006/relationships" id="256" r:id="Rc3e1531253434df1"/>
    <p:sldId xmlns:r="http://schemas.openxmlformats.org/officeDocument/2006/relationships" id="257" r:id="R73d54c0706e64caa"/>
    <p:sldId xmlns:r="http://schemas.openxmlformats.org/officeDocument/2006/relationships" id="258" r:id="Rb3fb8e7744f849c9"/>
    <p:sldId xmlns:r="http://schemas.openxmlformats.org/officeDocument/2006/relationships" id="259" r:id="Rc535e5901b89415e"/>
    <p:sldId xmlns:r="http://schemas.openxmlformats.org/officeDocument/2006/relationships" id="260" r:id="R755e5d48960b44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f2599bebc40be" /><Relationship Type="http://schemas.openxmlformats.org/officeDocument/2006/relationships/slide" Target="/ppt/slides/slide1.xml" Id="Rc3e1531253434df1" /><Relationship Type="http://schemas.openxmlformats.org/officeDocument/2006/relationships/slide" Target="/ppt/slides/slide2.xml" Id="R73d54c0706e64caa" /><Relationship Type="http://schemas.openxmlformats.org/officeDocument/2006/relationships/slide" Target="/ppt/slides/slide3.xml" Id="Rb3fb8e7744f849c9" /><Relationship Type="http://schemas.openxmlformats.org/officeDocument/2006/relationships/slide" Target="/ppt/slides/slide4.xml" Id="Rc535e5901b89415e" /><Relationship Type="http://schemas.openxmlformats.org/officeDocument/2006/relationships/slide" Target="/ppt/slides/slide5.xml" Id="R755e5d48960b44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293eaa206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611e6ddf644d9" /><Relationship Type="http://schemas.openxmlformats.org/officeDocument/2006/relationships/theme" Target="/ppt/slideMasters/theme/theme1.xml" Id="Rf84e41c6ee57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4611e6ddf6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97062186345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2bddb2fa248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a381e4ef642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7f8101194f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719bcdd98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