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1595940a7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4b587eb394ebd"/>
  </p:sldMasterIdLst>
  <p:sldIdLst>
    <p:sldId xmlns:r="http://schemas.openxmlformats.org/officeDocument/2006/relationships" id="256" r:id="R6a344a5c62c9448a"/>
    <p:sldId xmlns:r="http://schemas.openxmlformats.org/officeDocument/2006/relationships" id="257" r:id="R075b949d10484d98"/>
    <p:sldId xmlns:r="http://schemas.openxmlformats.org/officeDocument/2006/relationships" id="258" r:id="R0b9173a83f714e48"/>
    <p:sldId xmlns:r="http://schemas.openxmlformats.org/officeDocument/2006/relationships" id="259" r:id="R685b5213776544d8"/>
    <p:sldId xmlns:r="http://schemas.openxmlformats.org/officeDocument/2006/relationships" id="260" r:id="Rc0ab6e037e424a91"/>
    <p:sldId xmlns:r="http://schemas.openxmlformats.org/officeDocument/2006/relationships" id="261" r:id="R9b5cbf91695b4d63"/>
    <p:sldId xmlns:r="http://schemas.openxmlformats.org/officeDocument/2006/relationships" id="262" r:id="R504a4f470ec7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4b587eb394ebd" /><Relationship Type="http://schemas.openxmlformats.org/officeDocument/2006/relationships/slide" Target="/ppt/slides/slide1.xml" Id="R6a344a5c62c9448a" /><Relationship Type="http://schemas.openxmlformats.org/officeDocument/2006/relationships/slide" Target="/ppt/slides/slide2.xml" Id="R075b949d10484d98" /><Relationship Type="http://schemas.openxmlformats.org/officeDocument/2006/relationships/slide" Target="/ppt/slides/slide3.xml" Id="R0b9173a83f714e48" /><Relationship Type="http://schemas.openxmlformats.org/officeDocument/2006/relationships/slide" Target="/ppt/slides/slide4.xml" Id="R685b5213776544d8" /><Relationship Type="http://schemas.openxmlformats.org/officeDocument/2006/relationships/slide" Target="/ppt/slides/slide5.xml" Id="Rc0ab6e037e424a91" /><Relationship Type="http://schemas.openxmlformats.org/officeDocument/2006/relationships/slide" Target="/ppt/slides/slide6.xml" Id="R9b5cbf91695b4d63" /><Relationship Type="http://schemas.openxmlformats.org/officeDocument/2006/relationships/slide" Target="/ppt/slides/slide7.xml" Id="R504a4f470ec7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d988fd1e1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7e4a7b1e7431a" /><Relationship Type="http://schemas.openxmlformats.org/officeDocument/2006/relationships/theme" Target="/ppt/slideMasters/theme/theme1.xml" Id="Re7eba3c530cc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37e4a7b1e743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f83ccb310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c52b4ddf5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3f657440e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52244d6bb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c592fef73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304bc2af040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46d1ba42f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−168 138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12 849 065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18 467 154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