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b8671a81c040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49130d2f1a4121"/>
  </p:sldMasterIdLst>
  <p:sldIdLst>
    <p:sldId xmlns:r="http://schemas.openxmlformats.org/officeDocument/2006/relationships" id="256" r:id="R3fd766654c514682"/>
    <p:sldId xmlns:r="http://schemas.openxmlformats.org/officeDocument/2006/relationships" id="257" r:id="R376ac9714a80459b"/>
    <p:sldId xmlns:r="http://schemas.openxmlformats.org/officeDocument/2006/relationships" id="258" r:id="Racbe4ba9258b4bee"/>
    <p:sldId xmlns:r="http://schemas.openxmlformats.org/officeDocument/2006/relationships" id="259" r:id="R9d9a0b3110bd41c2"/>
    <p:sldId xmlns:r="http://schemas.openxmlformats.org/officeDocument/2006/relationships" id="260" r:id="R38145d0c8d5e4a9b"/>
    <p:sldId xmlns:r="http://schemas.openxmlformats.org/officeDocument/2006/relationships" id="261" r:id="R6c6e720baeb6481a"/>
    <p:sldId xmlns:r="http://schemas.openxmlformats.org/officeDocument/2006/relationships" id="262" r:id="R5e54cfa63c0e4a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9130d2f1a4121" /><Relationship Type="http://schemas.openxmlformats.org/officeDocument/2006/relationships/slide" Target="/ppt/slides/slide1.xml" Id="R3fd766654c514682" /><Relationship Type="http://schemas.openxmlformats.org/officeDocument/2006/relationships/slide" Target="/ppt/slides/slide2.xml" Id="R376ac9714a80459b" /><Relationship Type="http://schemas.openxmlformats.org/officeDocument/2006/relationships/slide" Target="/ppt/slides/slide3.xml" Id="Racbe4ba9258b4bee" /><Relationship Type="http://schemas.openxmlformats.org/officeDocument/2006/relationships/slide" Target="/ppt/slides/slide4.xml" Id="R9d9a0b3110bd41c2" /><Relationship Type="http://schemas.openxmlformats.org/officeDocument/2006/relationships/slide" Target="/ppt/slides/slide5.xml" Id="R38145d0c8d5e4a9b" /><Relationship Type="http://schemas.openxmlformats.org/officeDocument/2006/relationships/slide" Target="/ppt/slides/slide6.xml" Id="R6c6e720baeb6481a" /><Relationship Type="http://schemas.openxmlformats.org/officeDocument/2006/relationships/slide" Target="/ppt/slides/slide7.xml" Id="R5e54cfa63c0e4a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a5d64439344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13df6f41e4442" /><Relationship Type="http://schemas.openxmlformats.org/officeDocument/2006/relationships/theme" Target="/ppt/slideMasters/theme/theme1.xml" Id="R72b7db3af3dc4c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b13df6f41e44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4b7df6e7247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13e29c9d448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4d490713f45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aeb3bebe246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068c71a6a4a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bd8dbcf774f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7b88f81e6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LOEN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LOEN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1 295 236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12 849 065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18 467 154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Båtstøjordet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