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22e3b70b1c49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51989cf5e8421f"/>
  </p:sldMasterIdLst>
  <p:sldIdLst>
    <p:sldId xmlns:r="http://schemas.openxmlformats.org/officeDocument/2006/relationships" id="256" r:id="R4b799c66843d4395"/>
    <p:sldId xmlns:r="http://schemas.openxmlformats.org/officeDocument/2006/relationships" id="257" r:id="R08ee15154c714532"/>
    <p:sldId xmlns:r="http://schemas.openxmlformats.org/officeDocument/2006/relationships" id="258" r:id="R6a52067d2fa349e4"/>
    <p:sldId xmlns:r="http://schemas.openxmlformats.org/officeDocument/2006/relationships" id="259" r:id="R7fd069864c29430e"/>
    <p:sldId xmlns:r="http://schemas.openxmlformats.org/officeDocument/2006/relationships" id="260" r:id="Rd46550bf9e5141aa"/>
    <p:sldId xmlns:r="http://schemas.openxmlformats.org/officeDocument/2006/relationships" id="261" r:id="Rfb3b71de87894afa"/>
    <p:sldId xmlns:r="http://schemas.openxmlformats.org/officeDocument/2006/relationships" id="262" r:id="R18bc9a439fa64a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51989cf5e8421f" /><Relationship Type="http://schemas.openxmlformats.org/officeDocument/2006/relationships/slide" Target="/ppt/slides/slide1.xml" Id="R4b799c66843d4395" /><Relationship Type="http://schemas.openxmlformats.org/officeDocument/2006/relationships/slide" Target="/ppt/slides/slide2.xml" Id="R08ee15154c714532" /><Relationship Type="http://schemas.openxmlformats.org/officeDocument/2006/relationships/slide" Target="/ppt/slides/slide3.xml" Id="R6a52067d2fa349e4" /><Relationship Type="http://schemas.openxmlformats.org/officeDocument/2006/relationships/slide" Target="/ppt/slides/slide4.xml" Id="R7fd069864c29430e" /><Relationship Type="http://schemas.openxmlformats.org/officeDocument/2006/relationships/slide" Target="/ppt/slides/slide5.xml" Id="Rd46550bf9e5141aa" /><Relationship Type="http://schemas.openxmlformats.org/officeDocument/2006/relationships/slide" Target="/ppt/slides/slide6.xml" Id="Rfb3b71de87894afa" /><Relationship Type="http://schemas.openxmlformats.org/officeDocument/2006/relationships/slide" Target="/ppt/slides/slide7.xml" Id="R18bc9a439fa64a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e42d34d5dc43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f85a976ac4ccb" /><Relationship Type="http://schemas.openxmlformats.org/officeDocument/2006/relationships/theme" Target="/ppt/slideMasters/theme/theme1.xml" Id="R50bf409ae2a54b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af85a976ac4c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38dcd5090148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e7f82a8384d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f12a15c1242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d67ffc58642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e94cdaed6146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068e9201042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fe521ea1b47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NESS, RISAN &amp; PARTNERS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NESS, RISAN &amp; PARTNERS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6 263 863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−18 535 268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10 766 298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613 510 652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648 991 908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MILLA INVESTMENT AS  –  34,2 %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STOKKEDAMMEN AS  –  34,2 %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INVEST AS  –  10,5 %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ARETHUSA AS  –  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JOHS. HANSEN REDERI AS  –  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TOMA INVEST AS  –  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Drammensveien 88B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81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987 615 664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NESS, RISAN &amp; PARTNERS AS</a:t>
            </a:r>
          </a:p>
        </p:txBody>
      </p:sp>
    </p:spTree>
  </p:cSld>
  <p:clrMapOvr>
    <a:masterClrMapping xmlns:a="http://schemas.openxmlformats.org/drawingml/2006/main"/>
  </p:clrMapOvr>
</p:sld>
</file>