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239c444fb44d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41f33924544c56"/>
  </p:sldMasterIdLst>
  <p:sldIdLst>
    <p:sldId xmlns:r="http://schemas.openxmlformats.org/officeDocument/2006/relationships" id="256" r:id="Re4bd0e5bc2aa4956"/>
    <p:sldId xmlns:r="http://schemas.openxmlformats.org/officeDocument/2006/relationships" id="257" r:id="R403195ff6d8f4673"/>
    <p:sldId xmlns:r="http://schemas.openxmlformats.org/officeDocument/2006/relationships" id="258" r:id="R1da85ce4b3aa4bf9"/>
    <p:sldId xmlns:r="http://schemas.openxmlformats.org/officeDocument/2006/relationships" id="259" r:id="R13e7e36bb9144d6c"/>
    <p:sldId xmlns:r="http://schemas.openxmlformats.org/officeDocument/2006/relationships" id="260" r:id="Rdb1b53ec54924f29"/>
    <p:sldId xmlns:r="http://schemas.openxmlformats.org/officeDocument/2006/relationships" id="261" r:id="R9b643e7270ab4d4a"/>
    <p:sldId xmlns:r="http://schemas.openxmlformats.org/officeDocument/2006/relationships" id="262" r:id="Raf5666488b67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1f33924544c56" /><Relationship Type="http://schemas.openxmlformats.org/officeDocument/2006/relationships/slide" Target="/ppt/slides/slide1.xml" Id="Re4bd0e5bc2aa4956" /><Relationship Type="http://schemas.openxmlformats.org/officeDocument/2006/relationships/slide" Target="/ppt/slides/slide2.xml" Id="R403195ff6d8f4673" /><Relationship Type="http://schemas.openxmlformats.org/officeDocument/2006/relationships/slide" Target="/ppt/slides/slide3.xml" Id="R1da85ce4b3aa4bf9" /><Relationship Type="http://schemas.openxmlformats.org/officeDocument/2006/relationships/slide" Target="/ppt/slides/slide4.xml" Id="R13e7e36bb9144d6c" /><Relationship Type="http://schemas.openxmlformats.org/officeDocument/2006/relationships/slide" Target="/ppt/slides/slide5.xml" Id="Rdb1b53ec54924f29" /><Relationship Type="http://schemas.openxmlformats.org/officeDocument/2006/relationships/slide" Target="/ppt/slides/slide6.xml" Id="R9b643e7270ab4d4a" /><Relationship Type="http://schemas.openxmlformats.org/officeDocument/2006/relationships/slide" Target="/ppt/slides/slide7.xml" Id="Raf5666488b67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2ab4e67a648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9c309b50a4033" /><Relationship Type="http://schemas.openxmlformats.org/officeDocument/2006/relationships/theme" Target="/ppt/slideMasters/theme/theme1.xml" Id="Re838d9dc24f6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9c309b50a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efea919614d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22a977ff645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4fe33f56d43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ae88ab3e94a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f83b2a0ba4b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8531211c647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713267900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IDEKAPITAL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−2 234 508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82 441 880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82 769 007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ANDERS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MARIA WANG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MATILDE WANG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Brandt, Solveien 97A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987 604 697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