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7297d08b6741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d30b529d1246f2"/>
  </p:sldMasterIdLst>
  <p:sldIdLst>
    <p:sldId xmlns:r="http://schemas.openxmlformats.org/officeDocument/2006/relationships" id="256" r:id="Reabe2b8d6b6745f9"/>
    <p:sldId xmlns:r="http://schemas.openxmlformats.org/officeDocument/2006/relationships" id="257" r:id="Rb6d7e8e3149c42e9"/>
    <p:sldId xmlns:r="http://schemas.openxmlformats.org/officeDocument/2006/relationships" id="258" r:id="R2769b321495f44eb"/>
    <p:sldId xmlns:r="http://schemas.openxmlformats.org/officeDocument/2006/relationships" id="259" r:id="R8cc9a5d7ed5842b2"/>
    <p:sldId xmlns:r="http://schemas.openxmlformats.org/officeDocument/2006/relationships" id="260" r:id="R2515cb74e4cb4295"/>
    <p:sldId xmlns:r="http://schemas.openxmlformats.org/officeDocument/2006/relationships" id="261" r:id="R33767acf999f4108"/>
    <p:sldId xmlns:r="http://schemas.openxmlformats.org/officeDocument/2006/relationships" id="262" r:id="Ra8a635f4c49849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d30b529d1246f2" /><Relationship Type="http://schemas.openxmlformats.org/officeDocument/2006/relationships/slide" Target="/ppt/slides/slide1.xml" Id="Reabe2b8d6b6745f9" /><Relationship Type="http://schemas.openxmlformats.org/officeDocument/2006/relationships/slide" Target="/ppt/slides/slide2.xml" Id="Rb6d7e8e3149c42e9" /><Relationship Type="http://schemas.openxmlformats.org/officeDocument/2006/relationships/slide" Target="/ppt/slides/slide3.xml" Id="R2769b321495f44eb" /><Relationship Type="http://schemas.openxmlformats.org/officeDocument/2006/relationships/slide" Target="/ppt/slides/slide4.xml" Id="R8cc9a5d7ed5842b2" /><Relationship Type="http://schemas.openxmlformats.org/officeDocument/2006/relationships/slide" Target="/ppt/slides/slide5.xml" Id="R2515cb74e4cb4295" /><Relationship Type="http://schemas.openxmlformats.org/officeDocument/2006/relationships/slide" Target="/ppt/slides/slide6.xml" Id="R33767acf999f4108" /><Relationship Type="http://schemas.openxmlformats.org/officeDocument/2006/relationships/slide" Target="/ppt/slides/slide7.xml" Id="Ra8a635f4c49849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0695842eef4e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0157d246f49bc" /><Relationship Type="http://schemas.openxmlformats.org/officeDocument/2006/relationships/theme" Target="/ppt/slideMasters/theme/theme1.xml" Id="R4279bf90173b46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00157d246f49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e64a4914d4d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737789d1843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351da48924f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15c9611c843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7677cfdad4f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90f0398cc43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6429382504f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HK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HK REGNSKAP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4 876 921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−63 875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1 082 008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ASIQ INVEST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CRAMER &amp; CO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Hoffsveien 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08 80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post@hkregnskap.no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www.hkregnskap.no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987 572 957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 REGNSKAP AS</a:t>
            </a:r>
          </a:p>
        </p:txBody>
      </p:sp>
    </p:spTree>
  </p:cSld>
  <p:clrMapOvr>
    <a:masterClrMapping xmlns:a="http://schemas.openxmlformats.org/drawingml/2006/main"/>
  </p:clrMapOvr>
</p:sld>
</file>