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ecbc4df4d84d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7ae477a14a4c9e"/>
  </p:sldMasterIdLst>
  <p:sldIdLst>
    <p:sldId xmlns:r="http://schemas.openxmlformats.org/officeDocument/2006/relationships" id="256" r:id="R4a55a71e56264eae"/>
    <p:sldId xmlns:r="http://schemas.openxmlformats.org/officeDocument/2006/relationships" id="257" r:id="R53b19168b3104814"/>
    <p:sldId xmlns:r="http://schemas.openxmlformats.org/officeDocument/2006/relationships" id="258" r:id="Ra650e16d60fb4e27"/>
    <p:sldId xmlns:r="http://schemas.openxmlformats.org/officeDocument/2006/relationships" id="259" r:id="Raf89be9687a04607"/>
    <p:sldId xmlns:r="http://schemas.openxmlformats.org/officeDocument/2006/relationships" id="260" r:id="Rb0527566b3604b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ae477a14a4c9e" /><Relationship Type="http://schemas.openxmlformats.org/officeDocument/2006/relationships/slide" Target="/ppt/slides/slide1.xml" Id="R4a55a71e56264eae" /><Relationship Type="http://schemas.openxmlformats.org/officeDocument/2006/relationships/slide" Target="/ppt/slides/slide2.xml" Id="R53b19168b3104814" /><Relationship Type="http://schemas.openxmlformats.org/officeDocument/2006/relationships/slide" Target="/ppt/slides/slide3.xml" Id="Ra650e16d60fb4e27" /><Relationship Type="http://schemas.openxmlformats.org/officeDocument/2006/relationships/slide" Target="/ppt/slides/slide4.xml" Id="Raf89be9687a04607" /><Relationship Type="http://schemas.openxmlformats.org/officeDocument/2006/relationships/slide" Target="/ppt/slides/slide5.xml" Id="Rb0527566b3604b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8274226d654a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c68f3cad54e76" /><Relationship Type="http://schemas.openxmlformats.org/officeDocument/2006/relationships/theme" Target="/ppt/slideMasters/theme/theme1.xml" Id="R4af5aab6a4554e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3c68f3cad54e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76b31a7e443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46edc1fe243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ad0eda96247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17c1995ad40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85e068e1948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AKSJEGLOBAL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AKSJEGLOBAL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987 570 113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INDEKS</a:t>
            </a:r>
          </a:p>
        </p:txBody>
      </p:sp>
    </p:spTree>
  </p:cSld>
  <p:clrMapOvr>
    <a:masterClrMapping xmlns:a="http://schemas.openxmlformats.org/drawingml/2006/main"/>
  </p:clrMapOvr>
</p:sld>
</file>