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f480ed565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3a28130ac43c4"/>
  </p:sldMasterIdLst>
  <p:sldIdLst>
    <p:sldId xmlns:r="http://schemas.openxmlformats.org/officeDocument/2006/relationships" id="256" r:id="Rd23585b6865b4cf3"/>
    <p:sldId xmlns:r="http://schemas.openxmlformats.org/officeDocument/2006/relationships" id="257" r:id="R21607ecd08c14441"/>
    <p:sldId xmlns:r="http://schemas.openxmlformats.org/officeDocument/2006/relationships" id="258" r:id="R6478e64f9f29422d"/>
    <p:sldId xmlns:r="http://schemas.openxmlformats.org/officeDocument/2006/relationships" id="259" r:id="R2c8d2e352b6b44d6"/>
    <p:sldId xmlns:r="http://schemas.openxmlformats.org/officeDocument/2006/relationships" id="260" r:id="R5546cc3a8b49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3a28130ac43c4" /><Relationship Type="http://schemas.openxmlformats.org/officeDocument/2006/relationships/slide" Target="/ppt/slides/slide1.xml" Id="Rd23585b6865b4cf3" /><Relationship Type="http://schemas.openxmlformats.org/officeDocument/2006/relationships/slide" Target="/ppt/slides/slide2.xml" Id="R21607ecd08c14441" /><Relationship Type="http://schemas.openxmlformats.org/officeDocument/2006/relationships/slide" Target="/ppt/slides/slide3.xml" Id="R6478e64f9f29422d" /><Relationship Type="http://schemas.openxmlformats.org/officeDocument/2006/relationships/slide" Target="/ppt/slides/slide4.xml" Id="R2c8d2e352b6b44d6" /><Relationship Type="http://schemas.openxmlformats.org/officeDocument/2006/relationships/slide" Target="/ppt/slides/slide5.xml" Id="R5546cc3a8b49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6842d89f04e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407395dc4343" /><Relationship Type="http://schemas.openxmlformats.org/officeDocument/2006/relationships/theme" Target="/ppt/slideMasters/theme/theme1.xml" Id="R77959f1c727b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c407395dc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37aa761f0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e65b05a747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1aed98db6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ca923b7fb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54ec868e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