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20962236604c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3b34225086419d"/>
  </p:sldMasterIdLst>
  <p:sldIdLst>
    <p:sldId xmlns:r="http://schemas.openxmlformats.org/officeDocument/2006/relationships" id="256" r:id="R963b327de5f14e2e"/>
    <p:sldId xmlns:r="http://schemas.openxmlformats.org/officeDocument/2006/relationships" id="257" r:id="Rf9047609f98247bb"/>
    <p:sldId xmlns:r="http://schemas.openxmlformats.org/officeDocument/2006/relationships" id="258" r:id="R28ec43655bf24cfe"/>
    <p:sldId xmlns:r="http://schemas.openxmlformats.org/officeDocument/2006/relationships" id="259" r:id="R555474aee22e40b0"/>
    <p:sldId xmlns:r="http://schemas.openxmlformats.org/officeDocument/2006/relationships" id="260" r:id="Rd82c34c9303a4da6"/>
    <p:sldId xmlns:r="http://schemas.openxmlformats.org/officeDocument/2006/relationships" id="261" r:id="Rfb35ec2c87d74254"/>
    <p:sldId xmlns:r="http://schemas.openxmlformats.org/officeDocument/2006/relationships" id="262" r:id="Rce2a9a38a5234f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3b34225086419d" /><Relationship Type="http://schemas.openxmlformats.org/officeDocument/2006/relationships/slide" Target="/ppt/slides/slide1.xml" Id="R963b327de5f14e2e" /><Relationship Type="http://schemas.openxmlformats.org/officeDocument/2006/relationships/slide" Target="/ppt/slides/slide2.xml" Id="Rf9047609f98247bb" /><Relationship Type="http://schemas.openxmlformats.org/officeDocument/2006/relationships/slide" Target="/ppt/slides/slide3.xml" Id="R28ec43655bf24cfe" /><Relationship Type="http://schemas.openxmlformats.org/officeDocument/2006/relationships/slide" Target="/ppt/slides/slide4.xml" Id="R555474aee22e40b0" /><Relationship Type="http://schemas.openxmlformats.org/officeDocument/2006/relationships/slide" Target="/ppt/slides/slide5.xml" Id="Rd82c34c9303a4da6" /><Relationship Type="http://schemas.openxmlformats.org/officeDocument/2006/relationships/slide" Target="/ppt/slides/slide6.xml" Id="Rfb35ec2c87d74254" /><Relationship Type="http://schemas.openxmlformats.org/officeDocument/2006/relationships/slide" Target="/ppt/slides/slide7.xml" Id="Rce2a9a38a5234f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fc2530beb848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218ae5e4248bb" /><Relationship Type="http://schemas.openxmlformats.org/officeDocument/2006/relationships/theme" Target="/ppt/slideMasters/theme/theme1.xml" Id="R750aa2e978cd4c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1218ae5e4248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424913bd54f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905662a1642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c34e5902e4b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86fed71de45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e2fef724344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3f93a82e249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d39b3b43b40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KNATTEN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KNATTEN I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−197 016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−751 482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3 395 312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22 674 772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TVETERAAS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