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deb6df243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06a7ccc1a84012"/>
  </p:sldMasterIdLst>
  <p:sldIdLst>
    <p:sldId xmlns:r="http://schemas.openxmlformats.org/officeDocument/2006/relationships" id="256" r:id="Rd58fc0868c6a4e5e"/>
    <p:sldId xmlns:r="http://schemas.openxmlformats.org/officeDocument/2006/relationships" id="257" r:id="R0581314aaf8e4cf4"/>
    <p:sldId xmlns:r="http://schemas.openxmlformats.org/officeDocument/2006/relationships" id="258" r:id="Rd64c07453b3044bf"/>
    <p:sldId xmlns:r="http://schemas.openxmlformats.org/officeDocument/2006/relationships" id="259" r:id="Rcf8f43e586434cf5"/>
    <p:sldId xmlns:r="http://schemas.openxmlformats.org/officeDocument/2006/relationships" id="260" r:id="Rb61423a86d19470b"/>
    <p:sldId xmlns:r="http://schemas.openxmlformats.org/officeDocument/2006/relationships" id="261" r:id="Rb37d4a6571f443ae"/>
    <p:sldId xmlns:r="http://schemas.openxmlformats.org/officeDocument/2006/relationships" id="262" r:id="R244bb4247bd7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6a7ccc1a84012" /><Relationship Type="http://schemas.openxmlformats.org/officeDocument/2006/relationships/slide" Target="/ppt/slides/slide1.xml" Id="Rd58fc0868c6a4e5e" /><Relationship Type="http://schemas.openxmlformats.org/officeDocument/2006/relationships/slide" Target="/ppt/slides/slide2.xml" Id="R0581314aaf8e4cf4" /><Relationship Type="http://schemas.openxmlformats.org/officeDocument/2006/relationships/slide" Target="/ppt/slides/slide3.xml" Id="Rd64c07453b3044bf" /><Relationship Type="http://schemas.openxmlformats.org/officeDocument/2006/relationships/slide" Target="/ppt/slides/slide4.xml" Id="Rcf8f43e586434cf5" /><Relationship Type="http://schemas.openxmlformats.org/officeDocument/2006/relationships/slide" Target="/ppt/slides/slide5.xml" Id="Rb61423a86d19470b" /><Relationship Type="http://schemas.openxmlformats.org/officeDocument/2006/relationships/slide" Target="/ppt/slides/slide6.xml" Id="Rb37d4a6571f443ae" /><Relationship Type="http://schemas.openxmlformats.org/officeDocument/2006/relationships/slide" Target="/ppt/slides/slide7.xml" Id="R244bb4247bd7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f892c0571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239e2d74648be" /><Relationship Type="http://schemas.openxmlformats.org/officeDocument/2006/relationships/theme" Target="/ppt/slideMasters/theme/theme1.xml" Id="Rcfee3f79cd54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239e2d74648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84bea8fde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f35734c11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5c20cbf6f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fa6433b39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09ed445c94d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65e571ee48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392c4133f42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