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021c80c66544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400d44519f4ee7"/>
  </p:sldMasterIdLst>
  <p:sldIdLst>
    <p:sldId xmlns:r="http://schemas.openxmlformats.org/officeDocument/2006/relationships" id="256" r:id="Rf2de4be3e261452b"/>
    <p:sldId xmlns:r="http://schemas.openxmlformats.org/officeDocument/2006/relationships" id="257" r:id="Reb721df2d6134bb3"/>
    <p:sldId xmlns:r="http://schemas.openxmlformats.org/officeDocument/2006/relationships" id="258" r:id="R68a10af847e84a93"/>
    <p:sldId xmlns:r="http://schemas.openxmlformats.org/officeDocument/2006/relationships" id="259" r:id="Rc83cef850a524f97"/>
    <p:sldId xmlns:r="http://schemas.openxmlformats.org/officeDocument/2006/relationships" id="260" r:id="Rb0442ee4e4334c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400d44519f4ee7" /><Relationship Type="http://schemas.openxmlformats.org/officeDocument/2006/relationships/slide" Target="/ppt/slides/slide1.xml" Id="Rf2de4be3e261452b" /><Relationship Type="http://schemas.openxmlformats.org/officeDocument/2006/relationships/slide" Target="/ppt/slides/slide2.xml" Id="Reb721df2d6134bb3" /><Relationship Type="http://schemas.openxmlformats.org/officeDocument/2006/relationships/slide" Target="/ppt/slides/slide3.xml" Id="R68a10af847e84a93" /><Relationship Type="http://schemas.openxmlformats.org/officeDocument/2006/relationships/slide" Target="/ppt/slides/slide4.xml" Id="Rc83cef850a524f97" /><Relationship Type="http://schemas.openxmlformats.org/officeDocument/2006/relationships/slide" Target="/ppt/slides/slide5.xml" Id="Rb0442ee4e4334c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c38a48be1b4e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033eda47c4b5d" /><Relationship Type="http://schemas.openxmlformats.org/officeDocument/2006/relationships/theme" Target="/ppt/slideMasters/theme/theme1.xml" Id="Rf3157ea4da3444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d033eda47c4b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d24563a5546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757736d054a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e52493a8f4a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7ef26d8d74b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f156fa41b4b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RÅ -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 -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987 488 913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