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c5fe79a7e14f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347267a3594284"/>
  </p:sldMasterIdLst>
  <p:sldIdLst>
    <p:sldId xmlns:r="http://schemas.openxmlformats.org/officeDocument/2006/relationships" id="256" r:id="Reb33fa72346a416f"/>
    <p:sldId xmlns:r="http://schemas.openxmlformats.org/officeDocument/2006/relationships" id="257" r:id="Reb5a5dc189d54c59"/>
    <p:sldId xmlns:r="http://schemas.openxmlformats.org/officeDocument/2006/relationships" id="258" r:id="R34d6edc468c240c9"/>
    <p:sldId xmlns:r="http://schemas.openxmlformats.org/officeDocument/2006/relationships" id="259" r:id="Rdd2d924549ee46ec"/>
    <p:sldId xmlns:r="http://schemas.openxmlformats.org/officeDocument/2006/relationships" id="260" r:id="R883deb7ae6e048bd"/>
    <p:sldId xmlns:r="http://schemas.openxmlformats.org/officeDocument/2006/relationships" id="261" r:id="R1a5a7b6dfd16424b"/>
    <p:sldId xmlns:r="http://schemas.openxmlformats.org/officeDocument/2006/relationships" id="262" r:id="R0b3feb0e7e7f4c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347267a3594284" /><Relationship Type="http://schemas.openxmlformats.org/officeDocument/2006/relationships/slide" Target="/ppt/slides/slide1.xml" Id="Reb33fa72346a416f" /><Relationship Type="http://schemas.openxmlformats.org/officeDocument/2006/relationships/slide" Target="/ppt/slides/slide2.xml" Id="Reb5a5dc189d54c59" /><Relationship Type="http://schemas.openxmlformats.org/officeDocument/2006/relationships/slide" Target="/ppt/slides/slide3.xml" Id="R34d6edc468c240c9" /><Relationship Type="http://schemas.openxmlformats.org/officeDocument/2006/relationships/slide" Target="/ppt/slides/slide4.xml" Id="Rdd2d924549ee46ec" /><Relationship Type="http://schemas.openxmlformats.org/officeDocument/2006/relationships/slide" Target="/ppt/slides/slide5.xml" Id="R883deb7ae6e048bd" /><Relationship Type="http://schemas.openxmlformats.org/officeDocument/2006/relationships/slide" Target="/ppt/slides/slide6.xml" Id="R1a5a7b6dfd16424b" /><Relationship Type="http://schemas.openxmlformats.org/officeDocument/2006/relationships/slide" Target="/ppt/slides/slide7.xml" Id="R0b3feb0e7e7f4c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7830b6722147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8a8c919c843e0" /><Relationship Type="http://schemas.openxmlformats.org/officeDocument/2006/relationships/theme" Target="/ppt/slideMasters/theme/theme1.xml" Id="R39215fe57fb14a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08a8c919c843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330d3104d44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9e77f12084a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0fc4b2eb647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9b80f9ff546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c966cf03445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3319faf3347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43a92abe942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ESCAMA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ESCAMA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ESCAMA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ESCAMA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ESCAMA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ESCAMA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172 296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−1 569 316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26 956 848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29 263 335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38 482 981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ESCAMA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MAGNUSSEN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ESCAMA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Kristianiasvingen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em@icon-cg.com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987 460 016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ESCAMA AS</a:t>
            </a:r>
          </a:p>
        </p:txBody>
      </p:sp>
    </p:spTree>
  </p:cSld>
  <p:clrMapOvr>
    <a:masterClrMapping xmlns:a="http://schemas.openxmlformats.org/drawingml/2006/main"/>
  </p:clrMapOvr>
</p:sld>
</file>