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5d6b9336840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2900f34644732"/>
  </p:sldMasterIdLst>
  <p:sldIdLst>
    <p:sldId xmlns:r="http://schemas.openxmlformats.org/officeDocument/2006/relationships" id="256" r:id="Rb4f6cf09905b4272"/>
    <p:sldId xmlns:r="http://schemas.openxmlformats.org/officeDocument/2006/relationships" id="257" r:id="Rb7f07c523f8043ae"/>
    <p:sldId xmlns:r="http://schemas.openxmlformats.org/officeDocument/2006/relationships" id="258" r:id="Rdc207cdd6f154ce2"/>
    <p:sldId xmlns:r="http://schemas.openxmlformats.org/officeDocument/2006/relationships" id="259" r:id="Rafed4c0ee6b8461f"/>
    <p:sldId xmlns:r="http://schemas.openxmlformats.org/officeDocument/2006/relationships" id="260" r:id="Rde5272c521f14e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2900f34644732" /><Relationship Type="http://schemas.openxmlformats.org/officeDocument/2006/relationships/slide" Target="/ppt/slides/slide1.xml" Id="Rb4f6cf09905b4272" /><Relationship Type="http://schemas.openxmlformats.org/officeDocument/2006/relationships/slide" Target="/ppt/slides/slide2.xml" Id="Rb7f07c523f8043ae" /><Relationship Type="http://schemas.openxmlformats.org/officeDocument/2006/relationships/slide" Target="/ppt/slides/slide3.xml" Id="Rdc207cdd6f154ce2" /><Relationship Type="http://schemas.openxmlformats.org/officeDocument/2006/relationships/slide" Target="/ppt/slides/slide4.xml" Id="Rafed4c0ee6b8461f" /><Relationship Type="http://schemas.openxmlformats.org/officeDocument/2006/relationships/slide" Target="/ppt/slides/slide5.xml" Id="Rde5272c521f14e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72da644b346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c573e5c0141f5" /><Relationship Type="http://schemas.openxmlformats.org/officeDocument/2006/relationships/theme" Target="/ppt/slideMasters/theme/theme1.xml" Id="R3da2b5b3c40045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c573e5c01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fe9d6eda6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5f5a82b484b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d6b8d3bd4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8ffb25c83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1d794792048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LINJORD BYGG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LINJORD BYGG &amp;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987 449 721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