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03cc5839647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992145eaad4284"/>
  </p:sldMasterIdLst>
  <p:sldIdLst>
    <p:sldId xmlns:r="http://schemas.openxmlformats.org/officeDocument/2006/relationships" id="256" r:id="Rbea611cc7fc74bc7"/>
    <p:sldId xmlns:r="http://schemas.openxmlformats.org/officeDocument/2006/relationships" id="257" r:id="R751e204bf0f04de6"/>
    <p:sldId xmlns:r="http://schemas.openxmlformats.org/officeDocument/2006/relationships" id="258" r:id="R8bcfaaec19dc4845"/>
    <p:sldId xmlns:r="http://schemas.openxmlformats.org/officeDocument/2006/relationships" id="259" r:id="R64d3df406c264291"/>
    <p:sldId xmlns:r="http://schemas.openxmlformats.org/officeDocument/2006/relationships" id="260" r:id="R818a1ad5d85b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92145eaad4284" /><Relationship Type="http://schemas.openxmlformats.org/officeDocument/2006/relationships/slide" Target="/ppt/slides/slide1.xml" Id="Rbea611cc7fc74bc7" /><Relationship Type="http://schemas.openxmlformats.org/officeDocument/2006/relationships/slide" Target="/ppt/slides/slide2.xml" Id="R751e204bf0f04de6" /><Relationship Type="http://schemas.openxmlformats.org/officeDocument/2006/relationships/slide" Target="/ppt/slides/slide3.xml" Id="R8bcfaaec19dc4845" /><Relationship Type="http://schemas.openxmlformats.org/officeDocument/2006/relationships/slide" Target="/ppt/slides/slide4.xml" Id="R64d3df406c264291" /><Relationship Type="http://schemas.openxmlformats.org/officeDocument/2006/relationships/slide" Target="/ppt/slides/slide5.xml" Id="R818a1ad5d85b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b31876fb541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816801d9b4e29" /><Relationship Type="http://schemas.openxmlformats.org/officeDocument/2006/relationships/theme" Target="/ppt/slideMasters/theme/theme1.xml" Id="R2cd9f7fec1cc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d816801d9b4e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83e709a084b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e22f6c961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490c90124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fe45a073c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b0885f8b54a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NORIPTEL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