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e03da4b92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234423d3f41c3"/>
  </p:sldMasterIdLst>
  <p:sldIdLst>
    <p:sldId xmlns:r="http://schemas.openxmlformats.org/officeDocument/2006/relationships" id="256" r:id="R8f1a4b51dace4c6c"/>
    <p:sldId xmlns:r="http://schemas.openxmlformats.org/officeDocument/2006/relationships" id="257" r:id="Rf13707e4633e486d"/>
    <p:sldId xmlns:r="http://schemas.openxmlformats.org/officeDocument/2006/relationships" id="258" r:id="Rff518a22b9f34012"/>
    <p:sldId xmlns:r="http://schemas.openxmlformats.org/officeDocument/2006/relationships" id="259" r:id="R9c4508856f0640e6"/>
    <p:sldId xmlns:r="http://schemas.openxmlformats.org/officeDocument/2006/relationships" id="260" r:id="Rd6fc4abb3a254cdf"/>
    <p:sldId xmlns:r="http://schemas.openxmlformats.org/officeDocument/2006/relationships" id="261" r:id="R00becded4587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234423d3f41c3" /><Relationship Type="http://schemas.openxmlformats.org/officeDocument/2006/relationships/slide" Target="/ppt/slides/slide1.xml" Id="R8f1a4b51dace4c6c" /><Relationship Type="http://schemas.openxmlformats.org/officeDocument/2006/relationships/slide" Target="/ppt/slides/slide2.xml" Id="Rf13707e4633e486d" /><Relationship Type="http://schemas.openxmlformats.org/officeDocument/2006/relationships/slide" Target="/ppt/slides/slide3.xml" Id="Rff518a22b9f34012" /><Relationship Type="http://schemas.openxmlformats.org/officeDocument/2006/relationships/slide" Target="/ppt/slides/slide4.xml" Id="R9c4508856f0640e6" /><Relationship Type="http://schemas.openxmlformats.org/officeDocument/2006/relationships/slide" Target="/ppt/slides/slide5.xml" Id="Rd6fc4abb3a254cdf" /><Relationship Type="http://schemas.openxmlformats.org/officeDocument/2006/relationships/slide" Target="/ppt/slides/slide6.xml" Id="R00becded4587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2ae5eeff0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372f428454e79" /><Relationship Type="http://schemas.openxmlformats.org/officeDocument/2006/relationships/theme" Target="/ppt/slideMasters/theme/theme1.xml" Id="R44fad3e41058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1372f42845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b9df193bd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0dfedf64241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bc4adf26e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e1cb5d57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2068e615c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4815efdc5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