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85050cfe9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9961c2ca6641ef"/>
  </p:sldMasterIdLst>
  <p:sldIdLst>
    <p:sldId xmlns:r="http://schemas.openxmlformats.org/officeDocument/2006/relationships" id="256" r:id="R74adb55f10ee4991"/>
    <p:sldId xmlns:r="http://schemas.openxmlformats.org/officeDocument/2006/relationships" id="257" r:id="R7d724517a18644f9"/>
    <p:sldId xmlns:r="http://schemas.openxmlformats.org/officeDocument/2006/relationships" id="258" r:id="Rdf9591632680449e"/>
    <p:sldId xmlns:r="http://schemas.openxmlformats.org/officeDocument/2006/relationships" id="259" r:id="R938bbae9e54a48db"/>
    <p:sldId xmlns:r="http://schemas.openxmlformats.org/officeDocument/2006/relationships" id="260" r:id="Rb77075eaa6504831"/>
    <p:sldId xmlns:r="http://schemas.openxmlformats.org/officeDocument/2006/relationships" id="261" r:id="R69ef007c10c8463d"/>
    <p:sldId xmlns:r="http://schemas.openxmlformats.org/officeDocument/2006/relationships" id="262" r:id="Rf87967237e83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961c2ca6641ef" /><Relationship Type="http://schemas.openxmlformats.org/officeDocument/2006/relationships/slide" Target="/ppt/slides/slide1.xml" Id="R74adb55f10ee4991" /><Relationship Type="http://schemas.openxmlformats.org/officeDocument/2006/relationships/slide" Target="/ppt/slides/slide2.xml" Id="R7d724517a18644f9" /><Relationship Type="http://schemas.openxmlformats.org/officeDocument/2006/relationships/slide" Target="/ppt/slides/slide3.xml" Id="Rdf9591632680449e" /><Relationship Type="http://schemas.openxmlformats.org/officeDocument/2006/relationships/slide" Target="/ppt/slides/slide4.xml" Id="R938bbae9e54a48db" /><Relationship Type="http://schemas.openxmlformats.org/officeDocument/2006/relationships/slide" Target="/ppt/slides/slide5.xml" Id="Rb77075eaa6504831" /><Relationship Type="http://schemas.openxmlformats.org/officeDocument/2006/relationships/slide" Target="/ppt/slides/slide6.xml" Id="R69ef007c10c8463d" /><Relationship Type="http://schemas.openxmlformats.org/officeDocument/2006/relationships/slide" Target="/ppt/slides/slide7.xml" Id="Rf87967237e83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16209d14f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a863620174f29" /><Relationship Type="http://schemas.openxmlformats.org/officeDocument/2006/relationships/theme" Target="/ppt/slideMasters/theme/theme1.xml" Id="R278dce803800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9a863620174f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ee158c530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547895b894b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3bbdbae50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6c63fbf3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e23240b2b4b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7cc178d94e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4fcc3f5e2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OPLANDSKE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OPLANDSKE 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−10 779 114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181 264 755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MUSTELIDAE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Furubergvegen 154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