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bb86fabf949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dfa3eba544ce7"/>
  </p:sldMasterIdLst>
  <p:sldIdLst>
    <p:sldId xmlns:r="http://schemas.openxmlformats.org/officeDocument/2006/relationships" id="256" r:id="R052fd5def5a14c9a"/>
    <p:sldId xmlns:r="http://schemas.openxmlformats.org/officeDocument/2006/relationships" id="257" r:id="R9f7a27a60c7d4a6c"/>
    <p:sldId xmlns:r="http://schemas.openxmlformats.org/officeDocument/2006/relationships" id="258" r:id="R9ed697c81d8e44f9"/>
    <p:sldId xmlns:r="http://schemas.openxmlformats.org/officeDocument/2006/relationships" id="259" r:id="R1682924295564be5"/>
    <p:sldId xmlns:r="http://schemas.openxmlformats.org/officeDocument/2006/relationships" id="260" r:id="Ra6da8b6ca749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dfa3eba544ce7" /><Relationship Type="http://schemas.openxmlformats.org/officeDocument/2006/relationships/slide" Target="/ppt/slides/slide1.xml" Id="R052fd5def5a14c9a" /><Relationship Type="http://schemas.openxmlformats.org/officeDocument/2006/relationships/slide" Target="/ppt/slides/slide2.xml" Id="R9f7a27a60c7d4a6c" /><Relationship Type="http://schemas.openxmlformats.org/officeDocument/2006/relationships/slide" Target="/ppt/slides/slide3.xml" Id="R9ed697c81d8e44f9" /><Relationship Type="http://schemas.openxmlformats.org/officeDocument/2006/relationships/slide" Target="/ppt/slides/slide4.xml" Id="R1682924295564be5" /><Relationship Type="http://schemas.openxmlformats.org/officeDocument/2006/relationships/slide" Target="/ppt/slides/slide5.xml" Id="Ra6da8b6ca749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0963ac169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6e95031294c27" /><Relationship Type="http://schemas.openxmlformats.org/officeDocument/2006/relationships/theme" Target="/ppt/slideMasters/theme/theme1.xml" Id="R6bff162ca770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6e95031294c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6e0adf9ae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f8d6a3d35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b517ae7d7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a16e60374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245ac40ed4e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