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6a9089bf1b46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04c60d09eb4a3b"/>
  </p:sldMasterIdLst>
  <p:sldIdLst>
    <p:sldId xmlns:r="http://schemas.openxmlformats.org/officeDocument/2006/relationships" id="256" r:id="R820b983045184fb2"/>
    <p:sldId xmlns:r="http://schemas.openxmlformats.org/officeDocument/2006/relationships" id="257" r:id="R49b4474ec5654b3a"/>
    <p:sldId xmlns:r="http://schemas.openxmlformats.org/officeDocument/2006/relationships" id="258" r:id="Ra6a8f3ebbf194043"/>
    <p:sldId xmlns:r="http://schemas.openxmlformats.org/officeDocument/2006/relationships" id="259" r:id="Rdf4f18e27070485e"/>
    <p:sldId xmlns:r="http://schemas.openxmlformats.org/officeDocument/2006/relationships" id="260" r:id="R860b6e93330948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4c60d09eb4a3b" /><Relationship Type="http://schemas.openxmlformats.org/officeDocument/2006/relationships/slide" Target="/ppt/slides/slide1.xml" Id="R820b983045184fb2" /><Relationship Type="http://schemas.openxmlformats.org/officeDocument/2006/relationships/slide" Target="/ppt/slides/slide2.xml" Id="R49b4474ec5654b3a" /><Relationship Type="http://schemas.openxmlformats.org/officeDocument/2006/relationships/slide" Target="/ppt/slides/slide3.xml" Id="Ra6a8f3ebbf194043" /><Relationship Type="http://schemas.openxmlformats.org/officeDocument/2006/relationships/slide" Target="/ppt/slides/slide4.xml" Id="Rdf4f18e27070485e" /><Relationship Type="http://schemas.openxmlformats.org/officeDocument/2006/relationships/slide" Target="/ppt/slides/slide5.xml" Id="R860b6e93330948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abbfca9f8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189fa2c14891" /><Relationship Type="http://schemas.openxmlformats.org/officeDocument/2006/relationships/theme" Target="/ppt/slideMasters/theme/theme1.xml" Id="Rc333e48dd7d14e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5189fa2c148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e498269c9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d1c0bcf614a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e186d9ece4e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5a52562e4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bafeb883f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