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d939ed837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00be4effe4d58"/>
  </p:sldMasterIdLst>
  <p:sldIdLst>
    <p:sldId xmlns:r="http://schemas.openxmlformats.org/officeDocument/2006/relationships" id="256" r:id="R91fe6d0fb7b14080"/>
    <p:sldId xmlns:r="http://schemas.openxmlformats.org/officeDocument/2006/relationships" id="257" r:id="Re9ba10d6a1c1453f"/>
    <p:sldId xmlns:r="http://schemas.openxmlformats.org/officeDocument/2006/relationships" id="258" r:id="Rc39050975a3041c5"/>
    <p:sldId xmlns:r="http://schemas.openxmlformats.org/officeDocument/2006/relationships" id="259" r:id="Rf3ca425ead5f42a4"/>
    <p:sldId xmlns:r="http://schemas.openxmlformats.org/officeDocument/2006/relationships" id="260" r:id="Rb022e0eb0489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00be4effe4d58" /><Relationship Type="http://schemas.openxmlformats.org/officeDocument/2006/relationships/slide" Target="/ppt/slides/slide1.xml" Id="R91fe6d0fb7b14080" /><Relationship Type="http://schemas.openxmlformats.org/officeDocument/2006/relationships/slide" Target="/ppt/slides/slide2.xml" Id="Re9ba10d6a1c1453f" /><Relationship Type="http://schemas.openxmlformats.org/officeDocument/2006/relationships/slide" Target="/ppt/slides/slide3.xml" Id="Rc39050975a3041c5" /><Relationship Type="http://schemas.openxmlformats.org/officeDocument/2006/relationships/slide" Target="/ppt/slides/slide4.xml" Id="Rf3ca425ead5f42a4" /><Relationship Type="http://schemas.openxmlformats.org/officeDocument/2006/relationships/slide" Target="/ppt/slides/slide5.xml" Id="Rb022e0eb0489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9a6e6631b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20844b6a4398" /><Relationship Type="http://schemas.openxmlformats.org/officeDocument/2006/relationships/theme" Target="/ppt/slideMasters/theme/theme1.xml" Id="Rd2612a93c4d6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a20844b6a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8a4cedc2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020c69f8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3e0cebd6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6e3581ab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1e280f437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STRANDGATE 1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 1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