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d07614cb6b42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3cc8619c05414f"/>
  </p:sldMasterIdLst>
  <p:sldIdLst>
    <p:sldId xmlns:r="http://schemas.openxmlformats.org/officeDocument/2006/relationships" id="256" r:id="R8e5c2d8382a64a1f"/>
    <p:sldId xmlns:r="http://schemas.openxmlformats.org/officeDocument/2006/relationships" id="257" r:id="Rc4123ba6653c48ce"/>
    <p:sldId xmlns:r="http://schemas.openxmlformats.org/officeDocument/2006/relationships" id="258" r:id="R70f97c00a2e347f4"/>
    <p:sldId xmlns:r="http://schemas.openxmlformats.org/officeDocument/2006/relationships" id="259" r:id="Rf6d0b15628b84e13"/>
    <p:sldId xmlns:r="http://schemas.openxmlformats.org/officeDocument/2006/relationships" id="260" r:id="Raf10b695e0a9489e"/>
    <p:sldId xmlns:r="http://schemas.openxmlformats.org/officeDocument/2006/relationships" id="261" r:id="Rba09d0dbdb4b45f4"/>
    <p:sldId xmlns:r="http://schemas.openxmlformats.org/officeDocument/2006/relationships" id="262" r:id="Rc471dfeca54247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cc8619c05414f" /><Relationship Type="http://schemas.openxmlformats.org/officeDocument/2006/relationships/slide" Target="/ppt/slides/slide1.xml" Id="R8e5c2d8382a64a1f" /><Relationship Type="http://schemas.openxmlformats.org/officeDocument/2006/relationships/slide" Target="/ppt/slides/slide2.xml" Id="Rc4123ba6653c48ce" /><Relationship Type="http://schemas.openxmlformats.org/officeDocument/2006/relationships/slide" Target="/ppt/slides/slide3.xml" Id="R70f97c00a2e347f4" /><Relationship Type="http://schemas.openxmlformats.org/officeDocument/2006/relationships/slide" Target="/ppt/slides/slide4.xml" Id="Rf6d0b15628b84e13" /><Relationship Type="http://schemas.openxmlformats.org/officeDocument/2006/relationships/slide" Target="/ppt/slides/slide5.xml" Id="Raf10b695e0a9489e" /><Relationship Type="http://schemas.openxmlformats.org/officeDocument/2006/relationships/slide" Target="/ppt/slides/slide6.xml" Id="Rba09d0dbdb4b45f4" /><Relationship Type="http://schemas.openxmlformats.org/officeDocument/2006/relationships/slide" Target="/ppt/slides/slide7.xml" Id="Rc471dfeca54247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176b05b94c44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cc6ea92fc4715" /><Relationship Type="http://schemas.openxmlformats.org/officeDocument/2006/relationships/theme" Target="/ppt/slideMasters/theme/theme1.xml" Id="Ra44fbe52b4f14e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7cc6ea92fc47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6d91597d241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45bb68f6c4a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ff8476d3d4e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61c85aa7646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afd0b894348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73b12e7cb4f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fe6f511dd47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CHILI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2 873 680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PICASSO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JAN ROGER  –  38,2 %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ESBEN  –  12,8 %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Tunneset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9407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987 324 821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