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cbb0ceaff843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55f36a64024bdd"/>
  </p:sldMasterIdLst>
  <p:sldIdLst>
    <p:sldId xmlns:r="http://schemas.openxmlformats.org/officeDocument/2006/relationships" id="256" r:id="R7110f82ab9b044d2"/>
    <p:sldId xmlns:r="http://schemas.openxmlformats.org/officeDocument/2006/relationships" id="257" r:id="Rbdf53a20a6b44194"/>
    <p:sldId xmlns:r="http://schemas.openxmlformats.org/officeDocument/2006/relationships" id="258" r:id="R16ee3374a34b420a"/>
    <p:sldId xmlns:r="http://schemas.openxmlformats.org/officeDocument/2006/relationships" id="259" r:id="R65778027295548f6"/>
    <p:sldId xmlns:r="http://schemas.openxmlformats.org/officeDocument/2006/relationships" id="260" r:id="Rf8336bb78a75470c"/>
    <p:sldId xmlns:r="http://schemas.openxmlformats.org/officeDocument/2006/relationships" id="261" r:id="R416e894ad0324d90"/>
    <p:sldId xmlns:r="http://schemas.openxmlformats.org/officeDocument/2006/relationships" id="262" r:id="R66b3a7b7c7e742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5f36a64024bdd" /><Relationship Type="http://schemas.openxmlformats.org/officeDocument/2006/relationships/slide" Target="/ppt/slides/slide1.xml" Id="R7110f82ab9b044d2" /><Relationship Type="http://schemas.openxmlformats.org/officeDocument/2006/relationships/slide" Target="/ppt/slides/slide2.xml" Id="Rbdf53a20a6b44194" /><Relationship Type="http://schemas.openxmlformats.org/officeDocument/2006/relationships/slide" Target="/ppt/slides/slide3.xml" Id="R16ee3374a34b420a" /><Relationship Type="http://schemas.openxmlformats.org/officeDocument/2006/relationships/slide" Target="/ppt/slides/slide4.xml" Id="R65778027295548f6" /><Relationship Type="http://schemas.openxmlformats.org/officeDocument/2006/relationships/slide" Target="/ppt/slides/slide5.xml" Id="Rf8336bb78a75470c" /><Relationship Type="http://schemas.openxmlformats.org/officeDocument/2006/relationships/slide" Target="/ppt/slides/slide6.xml" Id="R416e894ad0324d90" /><Relationship Type="http://schemas.openxmlformats.org/officeDocument/2006/relationships/slide" Target="/ppt/slides/slide7.xml" Id="R66b3a7b7c7e742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ac3efb76f4d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53e00a34a4c14" /><Relationship Type="http://schemas.openxmlformats.org/officeDocument/2006/relationships/theme" Target="/ppt/slideMasters/theme/theme1.xml" Id="Rd3648641f25a48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a53e00a34a4c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458a564714b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648a9c07944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51aed801b4f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fb295636a43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b581a749748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6f3a51b0b48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313ad0450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PARKVEIEN 62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PARKVEIEN 62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5 277 791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2 846 862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44 813 197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74 084 672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MAYA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Brynsveien 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post@maya.no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PARKVEIEN 62 AS</a:t>
            </a:r>
          </a:p>
        </p:txBody>
      </p:sp>
    </p:spTree>
  </p:cSld>
  <p:clrMapOvr>
    <a:masterClrMapping xmlns:a="http://schemas.openxmlformats.org/drawingml/2006/main"/>
  </p:clrMapOvr>
</p:sld>
</file>