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2d214ce75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07330053243f1"/>
  </p:sldMasterIdLst>
  <p:sldIdLst>
    <p:sldId xmlns:r="http://schemas.openxmlformats.org/officeDocument/2006/relationships" id="256" r:id="R2b15a15c7e904bcf"/>
    <p:sldId xmlns:r="http://schemas.openxmlformats.org/officeDocument/2006/relationships" id="257" r:id="R5e7e702f1c1f4cbf"/>
    <p:sldId xmlns:r="http://schemas.openxmlformats.org/officeDocument/2006/relationships" id="258" r:id="Rdfb27c7dcdeb4226"/>
    <p:sldId xmlns:r="http://schemas.openxmlformats.org/officeDocument/2006/relationships" id="259" r:id="Rf2e4e580f0cc4d9d"/>
    <p:sldId xmlns:r="http://schemas.openxmlformats.org/officeDocument/2006/relationships" id="260" r:id="Rcc7b7803ffd2482c"/>
    <p:sldId xmlns:r="http://schemas.openxmlformats.org/officeDocument/2006/relationships" id="261" r:id="Rc9546abf13274c1d"/>
    <p:sldId xmlns:r="http://schemas.openxmlformats.org/officeDocument/2006/relationships" id="262" r:id="R4a7e585af26e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07330053243f1" /><Relationship Type="http://schemas.openxmlformats.org/officeDocument/2006/relationships/slide" Target="/ppt/slides/slide1.xml" Id="R2b15a15c7e904bcf" /><Relationship Type="http://schemas.openxmlformats.org/officeDocument/2006/relationships/slide" Target="/ppt/slides/slide2.xml" Id="R5e7e702f1c1f4cbf" /><Relationship Type="http://schemas.openxmlformats.org/officeDocument/2006/relationships/slide" Target="/ppt/slides/slide3.xml" Id="Rdfb27c7dcdeb4226" /><Relationship Type="http://schemas.openxmlformats.org/officeDocument/2006/relationships/slide" Target="/ppt/slides/slide4.xml" Id="Rf2e4e580f0cc4d9d" /><Relationship Type="http://schemas.openxmlformats.org/officeDocument/2006/relationships/slide" Target="/ppt/slides/slide5.xml" Id="Rcc7b7803ffd2482c" /><Relationship Type="http://schemas.openxmlformats.org/officeDocument/2006/relationships/slide" Target="/ppt/slides/slide6.xml" Id="Rc9546abf13274c1d" /><Relationship Type="http://schemas.openxmlformats.org/officeDocument/2006/relationships/slide" Target="/ppt/slides/slide7.xml" Id="R4a7e585af26e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42221e64c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a3ab030a44ab" /><Relationship Type="http://schemas.openxmlformats.org/officeDocument/2006/relationships/theme" Target="/ppt/slideMasters/theme/theme1.xml" Id="R6a8114f2a076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fa3ab030a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7ebb8611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685b69023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efcad7bd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baae413b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c4e6b905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5ef44e6b5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815a67f0d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