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f4b08d7f9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bd2c92970422f"/>
  </p:sldMasterIdLst>
  <p:sldIdLst>
    <p:sldId xmlns:r="http://schemas.openxmlformats.org/officeDocument/2006/relationships" id="256" r:id="R3a56e6c5769042a3"/>
    <p:sldId xmlns:r="http://schemas.openxmlformats.org/officeDocument/2006/relationships" id="257" r:id="Re80340b00d8442b9"/>
    <p:sldId xmlns:r="http://schemas.openxmlformats.org/officeDocument/2006/relationships" id="258" r:id="R10fe5e2514ee45d4"/>
    <p:sldId xmlns:r="http://schemas.openxmlformats.org/officeDocument/2006/relationships" id="259" r:id="Rdcb429fc95174eb3"/>
    <p:sldId xmlns:r="http://schemas.openxmlformats.org/officeDocument/2006/relationships" id="260" r:id="R61ad2bbf90754bfb"/>
    <p:sldId xmlns:r="http://schemas.openxmlformats.org/officeDocument/2006/relationships" id="261" r:id="R8fc708d2fbb34a5e"/>
    <p:sldId xmlns:r="http://schemas.openxmlformats.org/officeDocument/2006/relationships" id="262" r:id="Rb0bc9bbc557148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bd2c92970422f" /><Relationship Type="http://schemas.openxmlformats.org/officeDocument/2006/relationships/slide" Target="/ppt/slides/slide1.xml" Id="R3a56e6c5769042a3" /><Relationship Type="http://schemas.openxmlformats.org/officeDocument/2006/relationships/slide" Target="/ppt/slides/slide2.xml" Id="Re80340b00d8442b9" /><Relationship Type="http://schemas.openxmlformats.org/officeDocument/2006/relationships/slide" Target="/ppt/slides/slide3.xml" Id="R10fe5e2514ee45d4" /><Relationship Type="http://schemas.openxmlformats.org/officeDocument/2006/relationships/slide" Target="/ppt/slides/slide4.xml" Id="Rdcb429fc95174eb3" /><Relationship Type="http://schemas.openxmlformats.org/officeDocument/2006/relationships/slide" Target="/ppt/slides/slide5.xml" Id="R61ad2bbf90754bfb" /><Relationship Type="http://schemas.openxmlformats.org/officeDocument/2006/relationships/slide" Target="/ppt/slides/slide6.xml" Id="R8fc708d2fbb34a5e" /><Relationship Type="http://schemas.openxmlformats.org/officeDocument/2006/relationships/slide" Target="/ppt/slides/slide7.xml" Id="Rb0bc9bbc557148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7dd2829bd42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4b1cd74c243b5" /><Relationship Type="http://schemas.openxmlformats.org/officeDocument/2006/relationships/theme" Target="/ppt/slideMasters/theme/theme1.xml" Id="Rccd672827507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4b1cd74c2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4e323277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73e9a581e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0279384f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a4b098bae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21f2e912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5252e89af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e0d3838ff48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ELKJØP LEKNES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LEKNES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65 259 068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6 486 665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BALLSTAD RADIOSERVICE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Leknessletta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12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leknes@elkjop.no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www.elkjop.no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LEKNES AS</a:t>
            </a:r>
          </a:p>
        </p:txBody>
      </p:sp>
    </p:spTree>
  </p:cSld>
  <p:clrMapOvr>
    <a:masterClrMapping xmlns:a="http://schemas.openxmlformats.org/drawingml/2006/main"/>
  </p:clrMapOvr>
</p:sld>
</file>