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23bbabae4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2530c583394713"/>
  </p:sldMasterIdLst>
  <p:sldIdLst>
    <p:sldId xmlns:r="http://schemas.openxmlformats.org/officeDocument/2006/relationships" id="256" r:id="R801fcfc5b9d94185"/>
    <p:sldId xmlns:r="http://schemas.openxmlformats.org/officeDocument/2006/relationships" id="257" r:id="R88e0d09fd35c485b"/>
    <p:sldId xmlns:r="http://schemas.openxmlformats.org/officeDocument/2006/relationships" id="258" r:id="Rbf75703d0c154b7c"/>
    <p:sldId xmlns:r="http://schemas.openxmlformats.org/officeDocument/2006/relationships" id="259" r:id="R792185fd506e4598"/>
    <p:sldId xmlns:r="http://schemas.openxmlformats.org/officeDocument/2006/relationships" id="260" r:id="R619653edfd77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530c583394713" /><Relationship Type="http://schemas.openxmlformats.org/officeDocument/2006/relationships/slide" Target="/ppt/slides/slide1.xml" Id="R801fcfc5b9d94185" /><Relationship Type="http://schemas.openxmlformats.org/officeDocument/2006/relationships/slide" Target="/ppt/slides/slide2.xml" Id="R88e0d09fd35c485b" /><Relationship Type="http://schemas.openxmlformats.org/officeDocument/2006/relationships/slide" Target="/ppt/slides/slide3.xml" Id="Rbf75703d0c154b7c" /><Relationship Type="http://schemas.openxmlformats.org/officeDocument/2006/relationships/slide" Target="/ppt/slides/slide4.xml" Id="R792185fd506e4598" /><Relationship Type="http://schemas.openxmlformats.org/officeDocument/2006/relationships/slide" Target="/ppt/slides/slide5.xml" Id="R619653edfd77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565db1b8d44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953eb009c418e" /><Relationship Type="http://schemas.openxmlformats.org/officeDocument/2006/relationships/theme" Target="/ppt/slideMasters/theme/theme1.xml" Id="R0f4b58e85412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8953eb009c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e66eb4eb7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0c294eb6b41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fe17696bb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aef84e52248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406850ba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987 102 349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TM BYGG AS</a:t>
            </a:r>
          </a:p>
        </p:txBody>
      </p:sp>
    </p:spTree>
  </p:cSld>
  <p:clrMapOvr>
    <a:masterClrMapping xmlns:a="http://schemas.openxmlformats.org/drawingml/2006/main"/>
  </p:clrMapOvr>
</p:sld>
</file>