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3a0ca7e6a4e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9a396169004862"/>
  </p:sldMasterIdLst>
  <p:sldIdLst>
    <p:sldId xmlns:r="http://schemas.openxmlformats.org/officeDocument/2006/relationships" id="256" r:id="R1b528cf213344f61"/>
    <p:sldId xmlns:r="http://schemas.openxmlformats.org/officeDocument/2006/relationships" id="257" r:id="Ra0f122aae4db41b7"/>
    <p:sldId xmlns:r="http://schemas.openxmlformats.org/officeDocument/2006/relationships" id="258" r:id="R9ea163718f3f4a00"/>
    <p:sldId xmlns:r="http://schemas.openxmlformats.org/officeDocument/2006/relationships" id="259" r:id="R9e6036f30a024250"/>
    <p:sldId xmlns:r="http://schemas.openxmlformats.org/officeDocument/2006/relationships" id="260" r:id="R6e414a859398473e"/>
    <p:sldId xmlns:r="http://schemas.openxmlformats.org/officeDocument/2006/relationships" id="261" r:id="R63c8e7ea003f4927"/>
    <p:sldId xmlns:r="http://schemas.openxmlformats.org/officeDocument/2006/relationships" id="262" r:id="R5b0002eac818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a396169004862" /><Relationship Type="http://schemas.openxmlformats.org/officeDocument/2006/relationships/slide" Target="/ppt/slides/slide1.xml" Id="R1b528cf213344f61" /><Relationship Type="http://schemas.openxmlformats.org/officeDocument/2006/relationships/slide" Target="/ppt/slides/slide2.xml" Id="Ra0f122aae4db41b7" /><Relationship Type="http://schemas.openxmlformats.org/officeDocument/2006/relationships/slide" Target="/ppt/slides/slide3.xml" Id="R9ea163718f3f4a00" /><Relationship Type="http://schemas.openxmlformats.org/officeDocument/2006/relationships/slide" Target="/ppt/slides/slide4.xml" Id="R9e6036f30a024250" /><Relationship Type="http://schemas.openxmlformats.org/officeDocument/2006/relationships/slide" Target="/ppt/slides/slide5.xml" Id="R6e414a859398473e" /><Relationship Type="http://schemas.openxmlformats.org/officeDocument/2006/relationships/slide" Target="/ppt/slides/slide6.xml" Id="R63c8e7ea003f4927" /><Relationship Type="http://schemas.openxmlformats.org/officeDocument/2006/relationships/slide" Target="/ppt/slides/slide7.xml" Id="R5b0002eac818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1bca6fc2754a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ea8c0ba3941c4" /><Relationship Type="http://schemas.openxmlformats.org/officeDocument/2006/relationships/theme" Target="/ppt/slideMasters/theme/theme1.xml" Id="Rd315436804e141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eea8c0ba39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07cbd550a4b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c4e76994e4e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24abb1d094a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1e892543f4f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68268b17740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5940d6eb7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38b93d6174e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WICAN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WICAN HOLDING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8 898 463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909 001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4 329 986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12 971 779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ANONSEN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BHW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INVEST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FRØYDIS OLSEN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Beddingvei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987 089 709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