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156899bfd924ce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22b93f5e54d4b83"/>
  </p:sldMasterIdLst>
  <p:sldIdLst>
    <p:sldId xmlns:r="http://schemas.openxmlformats.org/officeDocument/2006/relationships" id="256" r:id="R6a2c99e941584fb9"/>
    <p:sldId xmlns:r="http://schemas.openxmlformats.org/officeDocument/2006/relationships" id="257" r:id="R6c995ed716114012"/>
    <p:sldId xmlns:r="http://schemas.openxmlformats.org/officeDocument/2006/relationships" id="258" r:id="R14397b7c3ac8403f"/>
    <p:sldId xmlns:r="http://schemas.openxmlformats.org/officeDocument/2006/relationships" id="259" r:id="Ra0ab4a34308f47d0"/>
    <p:sldId xmlns:r="http://schemas.openxmlformats.org/officeDocument/2006/relationships" id="260" r:id="Rbbfd0ac9e9e44ef4"/>
    <p:sldId xmlns:r="http://schemas.openxmlformats.org/officeDocument/2006/relationships" id="261" r:id="Rff71c2be335b4492"/>
    <p:sldId xmlns:r="http://schemas.openxmlformats.org/officeDocument/2006/relationships" id="262" r:id="R42ffcdcd9366432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22b93f5e54d4b83" /><Relationship Type="http://schemas.openxmlformats.org/officeDocument/2006/relationships/slide" Target="/ppt/slides/slide1.xml" Id="R6a2c99e941584fb9" /><Relationship Type="http://schemas.openxmlformats.org/officeDocument/2006/relationships/slide" Target="/ppt/slides/slide2.xml" Id="R6c995ed716114012" /><Relationship Type="http://schemas.openxmlformats.org/officeDocument/2006/relationships/slide" Target="/ppt/slides/slide3.xml" Id="R14397b7c3ac8403f" /><Relationship Type="http://schemas.openxmlformats.org/officeDocument/2006/relationships/slide" Target="/ppt/slides/slide4.xml" Id="Ra0ab4a34308f47d0" /><Relationship Type="http://schemas.openxmlformats.org/officeDocument/2006/relationships/slide" Target="/ppt/slides/slide5.xml" Id="Rbbfd0ac9e9e44ef4" /><Relationship Type="http://schemas.openxmlformats.org/officeDocument/2006/relationships/slide" Target="/ppt/slides/slide6.xml" Id="Rff71c2be335b4492" /><Relationship Type="http://schemas.openxmlformats.org/officeDocument/2006/relationships/slide" Target="/ppt/slides/slide7.xml" Id="R42ffcdcd9366432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61a342c68504c1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f859d91dc64755" /><Relationship Type="http://schemas.openxmlformats.org/officeDocument/2006/relationships/theme" Target="/ppt/slideMasters/theme/theme1.xml" Id="Rd731983c15c445c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5f859d91dc6475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2f7421fc51463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c82042e8a2408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188f4388c34b7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67fef332a84a6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07e244b0b14a6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431f0ba68e4ba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ef4447ebe34ae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FREMTIDENS INDUSTRI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FREMTIDENS INDUSTRI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FREMTIDENS INDUSTRI AS ble etablert [år] og holder til i Vanvikan.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FREMTIDENS INDUSTRI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FREMTIDENS INDUSTRI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FREMTIDENS INDUSTRI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45 210 311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2 814 470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2 205 182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9 930 408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22 273 374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FREMTIDENS INDUSTRI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LEKSVIK INDUSTRIELL VEKST  –  66,2 %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ØRLAND SPAREBANK  –  17,3 %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SPAREBANK 1 SMN  –  7,4 %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BJUGN SPAREBANK  –  4,1 %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STADSBYGD SPAREBANK  –  2,5 %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ÅFJORD SPAREBANK  –  2,5 %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FREMTIDENS INDUSTRI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7125 Vanvikan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987 052 651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FREMTIDENS INDUSTRI AS</a:t>
            </a:r>
          </a:p>
        </p:txBody>
      </p:sp>
    </p:spTree>
  </p:cSld>
  <p:clrMapOvr>
    <a:masterClrMapping xmlns:a="http://schemas.openxmlformats.org/drawingml/2006/main"/>
  </p:clrMapOvr>
</p:sld>
</file>