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ce40b5e9dec4b0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c49205a1c1b437a"/>
  </p:sldMasterIdLst>
  <p:sldIdLst>
    <p:sldId xmlns:r="http://schemas.openxmlformats.org/officeDocument/2006/relationships" id="256" r:id="Re2ebba07d85d419b"/>
    <p:sldId xmlns:r="http://schemas.openxmlformats.org/officeDocument/2006/relationships" id="257" r:id="Rdb8de946917046e8"/>
    <p:sldId xmlns:r="http://schemas.openxmlformats.org/officeDocument/2006/relationships" id="258" r:id="Rb662fdef10cc4fdc"/>
    <p:sldId xmlns:r="http://schemas.openxmlformats.org/officeDocument/2006/relationships" id="259" r:id="Rf58443d0ae114483"/>
    <p:sldId xmlns:r="http://schemas.openxmlformats.org/officeDocument/2006/relationships" id="260" r:id="R3ef5136baa1a4afb"/>
    <p:sldId xmlns:r="http://schemas.openxmlformats.org/officeDocument/2006/relationships" id="261" r:id="Rd79f3935cf8a422b"/>
    <p:sldId xmlns:r="http://schemas.openxmlformats.org/officeDocument/2006/relationships" id="262" r:id="R10edf7b3649b46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49205a1c1b437a" /><Relationship Type="http://schemas.openxmlformats.org/officeDocument/2006/relationships/slide" Target="/ppt/slides/slide1.xml" Id="Re2ebba07d85d419b" /><Relationship Type="http://schemas.openxmlformats.org/officeDocument/2006/relationships/slide" Target="/ppt/slides/slide2.xml" Id="Rdb8de946917046e8" /><Relationship Type="http://schemas.openxmlformats.org/officeDocument/2006/relationships/slide" Target="/ppt/slides/slide3.xml" Id="Rb662fdef10cc4fdc" /><Relationship Type="http://schemas.openxmlformats.org/officeDocument/2006/relationships/slide" Target="/ppt/slides/slide4.xml" Id="Rf58443d0ae114483" /><Relationship Type="http://schemas.openxmlformats.org/officeDocument/2006/relationships/slide" Target="/ppt/slides/slide5.xml" Id="R3ef5136baa1a4afb" /><Relationship Type="http://schemas.openxmlformats.org/officeDocument/2006/relationships/slide" Target="/ppt/slides/slide6.xml" Id="Rd79f3935cf8a422b" /><Relationship Type="http://schemas.openxmlformats.org/officeDocument/2006/relationships/slide" Target="/ppt/slides/slide7.xml" Id="R10edf7b3649b46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0811c755d74d1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328e1033b0427f" /><Relationship Type="http://schemas.openxmlformats.org/officeDocument/2006/relationships/theme" Target="/ppt/slideMasters/theme/theme1.xml" Id="Rf957734e46574e1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328e1033b0427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2e16f843a944f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12a45983b74e6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9311bbca90422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f0c5c56820490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7c294ea2ba435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0bd19371a2418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b88238f8474c6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LEKSVIK INDUSTRIELL VEKST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LEKSVIK INDUSTRIELL 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LEKSVIK INDUSTRIELL VEKST HOLDING AS ble etablert [år] og holder til i Vanvikan.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LEKSVIK INDUSTRIELL 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LEKSVIK INDUSTRIELL 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LEKSVIK INDUSTRIELL 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−185 987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7 036 283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132 894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137 888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LEKSVIK INDUSTRIELL 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LYNG GRUPPEN AS  –  32,5 %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INDRE FOSEN KOMMUNE  –  18,0 %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LEKSVIK EIENDOM AS  –  17,7 %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RISSA KRAFTLAG SA  –  10,8 %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VAMEC EIENDOM AS  –  4,3 %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UNI FINANS AS  –  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LEKSVIK INDUSTRIELL 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7125 Vanvikan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987 052 635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LEKSVIK INDUSTRIELL VEKST HOLDING AS</a:t>
            </a:r>
          </a:p>
        </p:txBody>
      </p:sp>
    </p:spTree>
  </p:cSld>
  <p:clrMapOvr>
    <a:masterClrMapping xmlns:a="http://schemas.openxmlformats.org/drawingml/2006/main"/>
  </p:clrMapOvr>
</p:sld>
</file>