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d678643f1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976aaa1cb4c95"/>
  </p:sldMasterIdLst>
  <p:sldIdLst>
    <p:sldId xmlns:r="http://schemas.openxmlformats.org/officeDocument/2006/relationships" id="256" r:id="R4d3a4807ba184dad"/>
    <p:sldId xmlns:r="http://schemas.openxmlformats.org/officeDocument/2006/relationships" id="257" r:id="R879d03d3470c4e09"/>
    <p:sldId xmlns:r="http://schemas.openxmlformats.org/officeDocument/2006/relationships" id="258" r:id="Rd95d15b9cd544add"/>
    <p:sldId xmlns:r="http://schemas.openxmlformats.org/officeDocument/2006/relationships" id="259" r:id="Rde7a22fe31a14fcc"/>
    <p:sldId xmlns:r="http://schemas.openxmlformats.org/officeDocument/2006/relationships" id="260" r:id="R4224323458fd4596"/>
    <p:sldId xmlns:r="http://schemas.openxmlformats.org/officeDocument/2006/relationships" id="261" r:id="R8f5ab3bf656e4793"/>
    <p:sldId xmlns:r="http://schemas.openxmlformats.org/officeDocument/2006/relationships" id="262" r:id="R721de090e354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976aaa1cb4c95" /><Relationship Type="http://schemas.openxmlformats.org/officeDocument/2006/relationships/slide" Target="/ppt/slides/slide1.xml" Id="R4d3a4807ba184dad" /><Relationship Type="http://schemas.openxmlformats.org/officeDocument/2006/relationships/slide" Target="/ppt/slides/slide2.xml" Id="R879d03d3470c4e09" /><Relationship Type="http://schemas.openxmlformats.org/officeDocument/2006/relationships/slide" Target="/ppt/slides/slide3.xml" Id="Rd95d15b9cd544add" /><Relationship Type="http://schemas.openxmlformats.org/officeDocument/2006/relationships/slide" Target="/ppt/slides/slide4.xml" Id="Rde7a22fe31a14fcc" /><Relationship Type="http://schemas.openxmlformats.org/officeDocument/2006/relationships/slide" Target="/ppt/slides/slide5.xml" Id="R4224323458fd4596" /><Relationship Type="http://schemas.openxmlformats.org/officeDocument/2006/relationships/slide" Target="/ppt/slides/slide6.xml" Id="R8f5ab3bf656e4793" /><Relationship Type="http://schemas.openxmlformats.org/officeDocument/2006/relationships/slide" Target="/ppt/slides/slide7.xml" Id="R721de090e354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b80067a31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9463e33d413d" /><Relationship Type="http://schemas.openxmlformats.org/officeDocument/2006/relationships/theme" Target="/ppt/slideMasters/theme/theme1.xml" Id="R81f7a51cf27d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39463e33d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89ffa144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c83e2ceb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9ee426df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af8f67ea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41e6ec2b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5e90b779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003913c59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SØTT + SALT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SØTT + SALT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17 247 737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6 914 139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SØTT+SALT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SØTT + SALT AS</a:t>
            </a:r>
          </a:p>
        </p:txBody>
      </p:sp>
    </p:spTree>
  </p:cSld>
  <p:clrMapOvr>
    <a:masterClrMapping xmlns:a="http://schemas.openxmlformats.org/drawingml/2006/main"/>
  </p:clrMapOvr>
</p:sld>
</file>