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54600fb3884a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8108399ebd45d2"/>
  </p:sldMasterIdLst>
  <p:sldIdLst>
    <p:sldId xmlns:r="http://schemas.openxmlformats.org/officeDocument/2006/relationships" id="256" r:id="Rd7f2d629b10d44ab"/>
    <p:sldId xmlns:r="http://schemas.openxmlformats.org/officeDocument/2006/relationships" id="257" r:id="R39d49b4a6c0b4889"/>
    <p:sldId xmlns:r="http://schemas.openxmlformats.org/officeDocument/2006/relationships" id="258" r:id="Rde3b2c0627454c89"/>
    <p:sldId xmlns:r="http://schemas.openxmlformats.org/officeDocument/2006/relationships" id="259" r:id="Rd8c43b9ef38345e2"/>
    <p:sldId xmlns:r="http://schemas.openxmlformats.org/officeDocument/2006/relationships" id="260" r:id="R051e59e57d564ecf"/>
    <p:sldId xmlns:r="http://schemas.openxmlformats.org/officeDocument/2006/relationships" id="261" r:id="R6c83b67e8cf84e89"/>
    <p:sldId xmlns:r="http://schemas.openxmlformats.org/officeDocument/2006/relationships" id="262" r:id="R3116d1377710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108399ebd45d2" /><Relationship Type="http://schemas.openxmlformats.org/officeDocument/2006/relationships/slide" Target="/ppt/slides/slide1.xml" Id="Rd7f2d629b10d44ab" /><Relationship Type="http://schemas.openxmlformats.org/officeDocument/2006/relationships/slide" Target="/ppt/slides/slide2.xml" Id="R39d49b4a6c0b4889" /><Relationship Type="http://schemas.openxmlformats.org/officeDocument/2006/relationships/slide" Target="/ppt/slides/slide3.xml" Id="Rde3b2c0627454c89" /><Relationship Type="http://schemas.openxmlformats.org/officeDocument/2006/relationships/slide" Target="/ppt/slides/slide4.xml" Id="Rd8c43b9ef38345e2" /><Relationship Type="http://schemas.openxmlformats.org/officeDocument/2006/relationships/slide" Target="/ppt/slides/slide5.xml" Id="R051e59e57d564ecf" /><Relationship Type="http://schemas.openxmlformats.org/officeDocument/2006/relationships/slide" Target="/ppt/slides/slide6.xml" Id="R6c83b67e8cf84e89" /><Relationship Type="http://schemas.openxmlformats.org/officeDocument/2006/relationships/slide" Target="/ppt/slides/slide7.xml" Id="R3116d1377710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15e3036a4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ed526c1e479f" /><Relationship Type="http://schemas.openxmlformats.org/officeDocument/2006/relationships/theme" Target="/ppt/slideMasters/theme/theme1.xml" Id="R5c37ef7f57ac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6ed526c1e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28ca4c287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5a59b1abb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08a0c550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b6268331d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b0e263320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46be1b0904a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d1b0f04f7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