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77eb517ec6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bdbab83cfc4ec1"/>
  </p:sldMasterIdLst>
  <p:sldIdLst>
    <p:sldId xmlns:r="http://schemas.openxmlformats.org/officeDocument/2006/relationships" id="256" r:id="R3c0ee073c2504e48"/>
    <p:sldId xmlns:r="http://schemas.openxmlformats.org/officeDocument/2006/relationships" id="257" r:id="R8dd6e31863b0480f"/>
    <p:sldId xmlns:r="http://schemas.openxmlformats.org/officeDocument/2006/relationships" id="258" r:id="R87ef582db2e64d75"/>
    <p:sldId xmlns:r="http://schemas.openxmlformats.org/officeDocument/2006/relationships" id="259" r:id="Refc692a8eb644eb1"/>
    <p:sldId xmlns:r="http://schemas.openxmlformats.org/officeDocument/2006/relationships" id="260" r:id="R17d279af3e084c9d"/>
    <p:sldId xmlns:r="http://schemas.openxmlformats.org/officeDocument/2006/relationships" id="261" r:id="Rb97b97a182ae47dc"/>
    <p:sldId xmlns:r="http://schemas.openxmlformats.org/officeDocument/2006/relationships" id="262" r:id="R1091a7b00ae64e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dbab83cfc4ec1" /><Relationship Type="http://schemas.openxmlformats.org/officeDocument/2006/relationships/slide" Target="/ppt/slides/slide1.xml" Id="R3c0ee073c2504e48" /><Relationship Type="http://schemas.openxmlformats.org/officeDocument/2006/relationships/slide" Target="/ppt/slides/slide2.xml" Id="R8dd6e31863b0480f" /><Relationship Type="http://schemas.openxmlformats.org/officeDocument/2006/relationships/slide" Target="/ppt/slides/slide3.xml" Id="R87ef582db2e64d75" /><Relationship Type="http://schemas.openxmlformats.org/officeDocument/2006/relationships/slide" Target="/ppt/slides/slide4.xml" Id="Refc692a8eb644eb1" /><Relationship Type="http://schemas.openxmlformats.org/officeDocument/2006/relationships/slide" Target="/ppt/slides/slide5.xml" Id="R17d279af3e084c9d" /><Relationship Type="http://schemas.openxmlformats.org/officeDocument/2006/relationships/slide" Target="/ppt/slides/slide6.xml" Id="Rb97b97a182ae47dc" /><Relationship Type="http://schemas.openxmlformats.org/officeDocument/2006/relationships/slide" Target="/ppt/slides/slide7.xml" Id="R1091a7b00ae64e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aaa7c706f4c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5ba4b02334f23" /><Relationship Type="http://schemas.openxmlformats.org/officeDocument/2006/relationships/theme" Target="/ppt/slideMasters/theme/theme1.xml" Id="Rf9711c8a688a48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b5ba4b0233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08aaf7d5e44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7bf2b112944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372139d5943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b76f561014f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67a4d15214f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c3dd151524a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a6974c48b40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SISSELS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SISSELS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DAHLBERG SISSEL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