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e7f001fe1f46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a7743bfce94c79"/>
  </p:sldMasterIdLst>
  <p:sldIdLst>
    <p:sldId xmlns:r="http://schemas.openxmlformats.org/officeDocument/2006/relationships" id="256" r:id="R80c41b17039e48f7"/>
    <p:sldId xmlns:r="http://schemas.openxmlformats.org/officeDocument/2006/relationships" id="257" r:id="R7c65c54234b04c11"/>
    <p:sldId xmlns:r="http://schemas.openxmlformats.org/officeDocument/2006/relationships" id="258" r:id="Rd0768ec0e1994291"/>
    <p:sldId xmlns:r="http://schemas.openxmlformats.org/officeDocument/2006/relationships" id="259" r:id="Rbd6541287f9b40b4"/>
    <p:sldId xmlns:r="http://schemas.openxmlformats.org/officeDocument/2006/relationships" id="260" r:id="Rcd1d8feb133347e3"/>
    <p:sldId xmlns:r="http://schemas.openxmlformats.org/officeDocument/2006/relationships" id="261" r:id="Re60300e96d004d8d"/>
    <p:sldId xmlns:r="http://schemas.openxmlformats.org/officeDocument/2006/relationships" id="262" r:id="R46fd51cf4a1746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a7743bfce94c79" /><Relationship Type="http://schemas.openxmlformats.org/officeDocument/2006/relationships/slide" Target="/ppt/slides/slide1.xml" Id="R80c41b17039e48f7" /><Relationship Type="http://schemas.openxmlformats.org/officeDocument/2006/relationships/slide" Target="/ppt/slides/slide2.xml" Id="R7c65c54234b04c11" /><Relationship Type="http://schemas.openxmlformats.org/officeDocument/2006/relationships/slide" Target="/ppt/slides/slide3.xml" Id="Rd0768ec0e1994291" /><Relationship Type="http://schemas.openxmlformats.org/officeDocument/2006/relationships/slide" Target="/ppt/slides/slide4.xml" Id="Rbd6541287f9b40b4" /><Relationship Type="http://schemas.openxmlformats.org/officeDocument/2006/relationships/slide" Target="/ppt/slides/slide5.xml" Id="Rcd1d8feb133347e3" /><Relationship Type="http://schemas.openxmlformats.org/officeDocument/2006/relationships/slide" Target="/ppt/slides/slide6.xml" Id="Re60300e96d004d8d" /><Relationship Type="http://schemas.openxmlformats.org/officeDocument/2006/relationships/slide" Target="/ppt/slides/slide7.xml" Id="R46fd51cf4a1746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2773524ecf47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c894b7983c43dc" /><Relationship Type="http://schemas.openxmlformats.org/officeDocument/2006/relationships/theme" Target="/ppt/slideMasters/theme/theme1.xml" Id="R6b9b61f4817b48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c894b7983c43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2bc4e233042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7a2dd61c943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6ff633f0646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4d7344a0c4a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40bddf40a49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6a11dfffa147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7c6900ea248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T.M. SLUNGÅRD SAG &amp; HØVLERI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T.M. SLUNGÅRD SAG &amp;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T.M. SLUNGÅRD SAG &amp; HØVLERI AS ble etablert [år] og holder til i Meråker.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T.M. SLUNGÅRD SAG &amp;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T.M. SLUNGÅRD SAG &amp;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T.M. SLUNGÅRD SAG &amp;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38 790 963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1 085 670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701 409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7 751 470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15 945 813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T.M. SLUNGÅRD SAG &amp;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 M. SLUNGÅRD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T.M. SLUNGÅRD SAG &amp;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Færsdalsvegen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7530 Meråker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81 08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986 984 313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T.M. SLUNGÅRD SAG &amp; HØVLERI AS</a:t>
            </a:r>
          </a:p>
        </p:txBody>
      </p:sp>
    </p:spTree>
  </p:cSld>
  <p:clrMapOvr>
    <a:masterClrMapping xmlns:a="http://schemas.openxmlformats.org/drawingml/2006/main"/>
  </p:clrMapOvr>
</p:sld>
</file>