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3d2219f39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3fb26926d4440"/>
  </p:sldMasterIdLst>
  <p:sldIdLst>
    <p:sldId xmlns:r="http://schemas.openxmlformats.org/officeDocument/2006/relationships" id="256" r:id="Rd0ffbc74875742eb"/>
    <p:sldId xmlns:r="http://schemas.openxmlformats.org/officeDocument/2006/relationships" id="257" r:id="Rbbbc459ff17147cc"/>
    <p:sldId xmlns:r="http://schemas.openxmlformats.org/officeDocument/2006/relationships" id="258" r:id="Rcd851a5f57fe400c"/>
    <p:sldId xmlns:r="http://schemas.openxmlformats.org/officeDocument/2006/relationships" id="259" r:id="Rbffe3190d02d4e4f"/>
    <p:sldId xmlns:r="http://schemas.openxmlformats.org/officeDocument/2006/relationships" id="260" r:id="Rf74b0300a0844733"/>
    <p:sldId xmlns:r="http://schemas.openxmlformats.org/officeDocument/2006/relationships" id="261" r:id="R2edf50a9160d49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3fb26926d4440" /><Relationship Type="http://schemas.openxmlformats.org/officeDocument/2006/relationships/slide" Target="/ppt/slides/slide1.xml" Id="Rd0ffbc74875742eb" /><Relationship Type="http://schemas.openxmlformats.org/officeDocument/2006/relationships/slide" Target="/ppt/slides/slide2.xml" Id="Rbbbc459ff17147cc" /><Relationship Type="http://schemas.openxmlformats.org/officeDocument/2006/relationships/slide" Target="/ppt/slides/slide3.xml" Id="Rcd851a5f57fe400c" /><Relationship Type="http://schemas.openxmlformats.org/officeDocument/2006/relationships/slide" Target="/ppt/slides/slide4.xml" Id="Rbffe3190d02d4e4f" /><Relationship Type="http://schemas.openxmlformats.org/officeDocument/2006/relationships/slide" Target="/ppt/slides/slide5.xml" Id="Rf74b0300a0844733" /><Relationship Type="http://schemas.openxmlformats.org/officeDocument/2006/relationships/slide" Target="/ppt/slides/slide6.xml" Id="R2edf50a9160d49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80471e520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3cb4e4ac48e7" /><Relationship Type="http://schemas.openxmlformats.org/officeDocument/2006/relationships/theme" Target="/ppt/slideMasters/theme/theme1.xml" Id="Rbfbf85e17f1f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13cb4e4ac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286d9467c45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b6c56b66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997a64fce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7489f371c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8ade2bd02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0dc5554ec4a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260 162 358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227 816 835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211 886 069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2 036 007 043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2 289 318 271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