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d83687a7d354de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7219247f6864e51"/>
  </p:sldMasterIdLst>
  <p:sldIdLst>
    <p:sldId xmlns:r="http://schemas.openxmlformats.org/officeDocument/2006/relationships" id="256" r:id="R9c9db4955ba74b8a"/>
    <p:sldId xmlns:r="http://schemas.openxmlformats.org/officeDocument/2006/relationships" id="257" r:id="Ra09da7c3c29f41a1"/>
    <p:sldId xmlns:r="http://schemas.openxmlformats.org/officeDocument/2006/relationships" id="258" r:id="R6c3f4e144ddb4a10"/>
    <p:sldId xmlns:r="http://schemas.openxmlformats.org/officeDocument/2006/relationships" id="259" r:id="Rfa93c68bbe8f4fe2"/>
    <p:sldId xmlns:r="http://schemas.openxmlformats.org/officeDocument/2006/relationships" id="260" r:id="R586978ec4bab4e9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7219247f6864e51" /><Relationship Type="http://schemas.openxmlformats.org/officeDocument/2006/relationships/slide" Target="/ppt/slides/slide1.xml" Id="R9c9db4955ba74b8a" /><Relationship Type="http://schemas.openxmlformats.org/officeDocument/2006/relationships/slide" Target="/ppt/slides/slide2.xml" Id="Ra09da7c3c29f41a1" /><Relationship Type="http://schemas.openxmlformats.org/officeDocument/2006/relationships/slide" Target="/ppt/slides/slide3.xml" Id="R6c3f4e144ddb4a10" /><Relationship Type="http://schemas.openxmlformats.org/officeDocument/2006/relationships/slide" Target="/ppt/slides/slide4.xml" Id="Rfa93c68bbe8f4fe2" /><Relationship Type="http://schemas.openxmlformats.org/officeDocument/2006/relationships/slide" Target="/ppt/slides/slide5.xml" Id="R586978ec4bab4e9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91ecd3e21904f8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34443a3d9243cf" /><Relationship Type="http://schemas.openxmlformats.org/officeDocument/2006/relationships/theme" Target="/ppt/slideMasters/theme/theme1.xml" Id="Ra40fdbc1f565463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534443a3d9243c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10e9d63297495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afef2bc97b4ee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c825dbbf754a1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50696161784ed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31f902c53041d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SCANDLIFE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SCANDLIFE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SCANDLIFE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SCANDLIFE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SCANDLIFE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SCANDLIFE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986 962 239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SCANDLIFE AS</a:t>
            </a:r>
          </a:p>
        </p:txBody>
      </p:sp>
    </p:spTree>
  </p:cSld>
  <p:clrMapOvr>
    <a:masterClrMapping xmlns:a="http://schemas.openxmlformats.org/drawingml/2006/main"/>
  </p:clrMapOvr>
</p:sld>
</file>