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a24427c43c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220a0a6a7342f9"/>
  </p:sldMasterIdLst>
  <p:sldIdLst>
    <p:sldId xmlns:r="http://schemas.openxmlformats.org/officeDocument/2006/relationships" id="256" r:id="R2156dfee4d2e4e91"/>
    <p:sldId xmlns:r="http://schemas.openxmlformats.org/officeDocument/2006/relationships" id="257" r:id="R8ab962c0a0a44a4d"/>
    <p:sldId xmlns:r="http://schemas.openxmlformats.org/officeDocument/2006/relationships" id="258" r:id="Re691beaf73d34088"/>
    <p:sldId xmlns:r="http://schemas.openxmlformats.org/officeDocument/2006/relationships" id="259" r:id="R74c4d45d0f3d4abc"/>
    <p:sldId xmlns:r="http://schemas.openxmlformats.org/officeDocument/2006/relationships" id="260" r:id="Rcff644fba303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220a0a6a7342f9" /><Relationship Type="http://schemas.openxmlformats.org/officeDocument/2006/relationships/slide" Target="/ppt/slides/slide1.xml" Id="R2156dfee4d2e4e91" /><Relationship Type="http://schemas.openxmlformats.org/officeDocument/2006/relationships/slide" Target="/ppt/slides/slide2.xml" Id="R8ab962c0a0a44a4d" /><Relationship Type="http://schemas.openxmlformats.org/officeDocument/2006/relationships/slide" Target="/ppt/slides/slide3.xml" Id="Re691beaf73d34088" /><Relationship Type="http://schemas.openxmlformats.org/officeDocument/2006/relationships/slide" Target="/ppt/slides/slide4.xml" Id="R74c4d45d0f3d4abc" /><Relationship Type="http://schemas.openxmlformats.org/officeDocument/2006/relationships/slide" Target="/ppt/slides/slide5.xml" Id="Rcff644fba303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15cbcc823f49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5337cea084683" /><Relationship Type="http://schemas.openxmlformats.org/officeDocument/2006/relationships/theme" Target="/ppt/slideMasters/theme/theme1.xml" Id="Re9958c5263d1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5337cea0846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242588084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1f71b162349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8a8e4b26b4b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fb0fc0de46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26666206b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