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7ebd7ae62946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9dacaafe5c4a2c"/>
  </p:sldMasterIdLst>
  <p:sldIdLst>
    <p:sldId xmlns:r="http://schemas.openxmlformats.org/officeDocument/2006/relationships" id="256" r:id="R9af562ebd3944998"/>
    <p:sldId xmlns:r="http://schemas.openxmlformats.org/officeDocument/2006/relationships" id="257" r:id="R995bdfad95ee4987"/>
    <p:sldId xmlns:r="http://schemas.openxmlformats.org/officeDocument/2006/relationships" id="258" r:id="R10ffa3153406440f"/>
    <p:sldId xmlns:r="http://schemas.openxmlformats.org/officeDocument/2006/relationships" id="259" r:id="Re2b953d30c854df9"/>
    <p:sldId xmlns:r="http://schemas.openxmlformats.org/officeDocument/2006/relationships" id="260" r:id="R67c4ccd32d9b4d48"/>
    <p:sldId xmlns:r="http://schemas.openxmlformats.org/officeDocument/2006/relationships" id="261" r:id="R179df6f1f27b4e31"/>
    <p:sldId xmlns:r="http://schemas.openxmlformats.org/officeDocument/2006/relationships" id="262" r:id="R08c2bed769b7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dacaafe5c4a2c" /><Relationship Type="http://schemas.openxmlformats.org/officeDocument/2006/relationships/slide" Target="/ppt/slides/slide1.xml" Id="R9af562ebd3944998" /><Relationship Type="http://schemas.openxmlformats.org/officeDocument/2006/relationships/slide" Target="/ppt/slides/slide2.xml" Id="R995bdfad95ee4987" /><Relationship Type="http://schemas.openxmlformats.org/officeDocument/2006/relationships/slide" Target="/ppt/slides/slide3.xml" Id="R10ffa3153406440f" /><Relationship Type="http://schemas.openxmlformats.org/officeDocument/2006/relationships/slide" Target="/ppt/slides/slide4.xml" Id="Re2b953d30c854df9" /><Relationship Type="http://schemas.openxmlformats.org/officeDocument/2006/relationships/slide" Target="/ppt/slides/slide5.xml" Id="R67c4ccd32d9b4d48" /><Relationship Type="http://schemas.openxmlformats.org/officeDocument/2006/relationships/slide" Target="/ppt/slides/slide6.xml" Id="R179df6f1f27b4e31" /><Relationship Type="http://schemas.openxmlformats.org/officeDocument/2006/relationships/slide" Target="/ppt/slides/slide7.xml" Id="R08c2bed769b7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d8a013ae7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a0a4c1e4749c2" /><Relationship Type="http://schemas.openxmlformats.org/officeDocument/2006/relationships/theme" Target="/ppt/slideMasters/theme/theme1.xml" Id="Rb8e6959ed502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a0a4c1e47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6586aeae4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ebdf809a0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436204a0540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de4f2c45048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080c515749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0678dc4f847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b19fc762c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SICTRA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SICTRA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5 502 592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16 523 212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18 943 654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SVEN RUNAR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1667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