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57201c0d4949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6328076a0e4221"/>
  </p:sldMasterIdLst>
  <p:sldIdLst>
    <p:sldId xmlns:r="http://schemas.openxmlformats.org/officeDocument/2006/relationships" id="256" r:id="R9a7f87903f254764"/>
    <p:sldId xmlns:r="http://schemas.openxmlformats.org/officeDocument/2006/relationships" id="257" r:id="R36325106e7b4456b"/>
    <p:sldId xmlns:r="http://schemas.openxmlformats.org/officeDocument/2006/relationships" id="258" r:id="R82ac79d62bea4dfb"/>
    <p:sldId xmlns:r="http://schemas.openxmlformats.org/officeDocument/2006/relationships" id="259" r:id="Rd78bf4380c2749c2"/>
    <p:sldId xmlns:r="http://schemas.openxmlformats.org/officeDocument/2006/relationships" id="260" r:id="R5a4ff2d6e5e14c1b"/>
    <p:sldId xmlns:r="http://schemas.openxmlformats.org/officeDocument/2006/relationships" id="261" r:id="Rabdf13e798994690"/>
    <p:sldId xmlns:r="http://schemas.openxmlformats.org/officeDocument/2006/relationships" id="262" r:id="R25c41d140fd64e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328076a0e4221" /><Relationship Type="http://schemas.openxmlformats.org/officeDocument/2006/relationships/slide" Target="/ppt/slides/slide1.xml" Id="R9a7f87903f254764" /><Relationship Type="http://schemas.openxmlformats.org/officeDocument/2006/relationships/slide" Target="/ppt/slides/slide2.xml" Id="R36325106e7b4456b" /><Relationship Type="http://schemas.openxmlformats.org/officeDocument/2006/relationships/slide" Target="/ppt/slides/slide3.xml" Id="R82ac79d62bea4dfb" /><Relationship Type="http://schemas.openxmlformats.org/officeDocument/2006/relationships/slide" Target="/ppt/slides/slide4.xml" Id="Rd78bf4380c2749c2" /><Relationship Type="http://schemas.openxmlformats.org/officeDocument/2006/relationships/slide" Target="/ppt/slides/slide5.xml" Id="R5a4ff2d6e5e14c1b" /><Relationship Type="http://schemas.openxmlformats.org/officeDocument/2006/relationships/slide" Target="/ppt/slides/slide6.xml" Id="Rabdf13e798994690" /><Relationship Type="http://schemas.openxmlformats.org/officeDocument/2006/relationships/slide" Target="/ppt/slides/slide7.xml" Id="R25c41d140fd64e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65d72097ad4d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83f74addc42fd" /><Relationship Type="http://schemas.openxmlformats.org/officeDocument/2006/relationships/theme" Target="/ppt/slideMasters/theme/theme1.xml" Id="Rfcc8d0efb1c742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783f74addc42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4ec2ae4844b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407e2678940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7c3b0f9e145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65ebdf36349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dba4387b540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3dd04fe204e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3f7d4f17f44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4 342 430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PER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FURUSTØL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