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0eb569c0a4f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513122078749ee"/>
  </p:sldMasterIdLst>
  <p:sldIdLst>
    <p:sldId xmlns:r="http://schemas.openxmlformats.org/officeDocument/2006/relationships" id="256" r:id="R99803a57099a46ee"/>
    <p:sldId xmlns:r="http://schemas.openxmlformats.org/officeDocument/2006/relationships" id="257" r:id="Rcc74bf03171f4627"/>
    <p:sldId xmlns:r="http://schemas.openxmlformats.org/officeDocument/2006/relationships" id="258" r:id="R83e79e42d735402e"/>
    <p:sldId xmlns:r="http://schemas.openxmlformats.org/officeDocument/2006/relationships" id="259" r:id="R7705888b5bed4654"/>
    <p:sldId xmlns:r="http://schemas.openxmlformats.org/officeDocument/2006/relationships" id="260" r:id="R3f3f2824fa664d7a"/>
    <p:sldId xmlns:r="http://schemas.openxmlformats.org/officeDocument/2006/relationships" id="261" r:id="R24364ab420d5475d"/>
    <p:sldId xmlns:r="http://schemas.openxmlformats.org/officeDocument/2006/relationships" id="262" r:id="R4a95d6e4ec5a45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13122078749ee" /><Relationship Type="http://schemas.openxmlformats.org/officeDocument/2006/relationships/slide" Target="/ppt/slides/slide1.xml" Id="R99803a57099a46ee" /><Relationship Type="http://schemas.openxmlformats.org/officeDocument/2006/relationships/slide" Target="/ppt/slides/slide2.xml" Id="Rcc74bf03171f4627" /><Relationship Type="http://schemas.openxmlformats.org/officeDocument/2006/relationships/slide" Target="/ppt/slides/slide3.xml" Id="R83e79e42d735402e" /><Relationship Type="http://schemas.openxmlformats.org/officeDocument/2006/relationships/slide" Target="/ppt/slides/slide4.xml" Id="R7705888b5bed4654" /><Relationship Type="http://schemas.openxmlformats.org/officeDocument/2006/relationships/slide" Target="/ppt/slides/slide5.xml" Id="R3f3f2824fa664d7a" /><Relationship Type="http://schemas.openxmlformats.org/officeDocument/2006/relationships/slide" Target="/ppt/slides/slide6.xml" Id="R24364ab420d5475d" /><Relationship Type="http://schemas.openxmlformats.org/officeDocument/2006/relationships/slide" Target="/ppt/slides/slide7.xml" Id="R4a95d6e4ec5a45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193684c6747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f9c8183c244d3" /><Relationship Type="http://schemas.openxmlformats.org/officeDocument/2006/relationships/theme" Target="/ppt/slideMasters/theme/theme1.xml" Id="R6a1b33fb8f30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3f9c8183c244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e57238b5048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2277b6e7741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58e44e0fe4a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3fe3b6c6940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ed430b1894d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7d4150cbf4c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88440425d48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9 779 755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MARTIN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MONKEYPANTS AS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PANTER PRODUKSJONER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SAXEGÅRD OLE-MAGNUS TVETE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jakob@bangbang.no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www.a-dep.com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986 941 266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