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b00453a31e49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99effedb1d4ee6"/>
  </p:sldMasterIdLst>
  <p:sldIdLst>
    <p:sldId xmlns:r="http://schemas.openxmlformats.org/officeDocument/2006/relationships" id="256" r:id="Re4f5765f0e69420a"/>
    <p:sldId xmlns:r="http://schemas.openxmlformats.org/officeDocument/2006/relationships" id="257" r:id="Rc3c5fb0844a64ef9"/>
    <p:sldId xmlns:r="http://schemas.openxmlformats.org/officeDocument/2006/relationships" id="258" r:id="R1915680bd08a4483"/>
    <p:sldId xmlns:r="http://schemas.openxmlformats.org/officeDocument/2006/relationships" id="259" r:id="R877041a52a5649e5"/>
    <p:sldId xmlns:r="http://schemas.openxmlformats.org/officeDocument/2006/relationships" id="260" r:id="Raf939e0fc7ea4470"/>
    <p:sldId xmlns:r="http://schemas.openxmlformats.org/officeDocument/2006/relationships" id="261" r:id="Reea8f0d1c2b748c3"/>
    <p:sldId xmlns:r="http://schemas.openxmlformats.org/officeDocument/2006/relationships" id="262" r:id="R160804504ff54b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99effedb1d4ee6" /><Relationship Type="http://schemas.openxmlformats.org/officeDocument/2006/relationships/slide" Target="/ppt/slides/slide1.xml" Id="Re4f5765f0e69420a" /><Relationship Type="http://schemas.openxmlformats.org/officeDocument/2006/relationships/slide" Target="/ppt/slides/slide2.xml" Id="Rc3c5fb0844a64ef9" /><Relationship Type="http://schemas.openxmlformats.org/officeDocument/2006/relationships/slide" Target="/ppt/slides/slide3.xml" Id="R1915680bd08a4483" /><Relationship Type="http://schemas.openxmlformats.org/officeDocument/2006/relationships/slide" Target="/ppt/slides/slide4.xml" Id="R877041a52a5649e5" /><Relationship Type="http://schemas.openxmlformats.org/officeDocument/2006/relationships/slide" Target="/ppt/slides/slide5.xml" Id="Raf939e0fc7ea4470" /><Relationship Type="http://schemas.openxmlformats.org/officeDocument/2006/relationships/slide" Target="/ppt/slides/slide6.xml" Id="Reea8f0d1c2b748c3" /><Relationship Type="http://schemas.openxmlformats.org/officeDocument/2006/relationships/slide" Target="/ppt/slides/slide7.xml" Id="R160804504ff54b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fd20a0004249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8bee558d346dd" /><Relationship Type="http://schemas.openxmlformats.org/officeDocument/2006/relationships/theme" Target="/ppt/slideMasters/theme/theme1.xml" Id="R677ee43d518548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c8bee558d346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4cfcf4ea649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8c5c3f2724b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b50c6c75545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e4148913141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92dd011a742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e908d733540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09d00399741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ISHOEL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ISHOEL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14 947 960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432 123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782 544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20 914 566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23 393 567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ISHOEL HANS PETTER  –  74,0 %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ISHOEL BARBRO  –  26,0 %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Svarthaugsætervegen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42 32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hp@ishoel.no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986 927 409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