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b29ef9002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1e937c45044c7"/>
  </p:sldMasterIdLst>
  <p:sldIdLst>
    <p:sldId xmlns:r="http://schemas.openxmlformats.org/officeDocument/2006/relationships" id="256" r:id="R27b03450a43647ce"/>
    <p:sldId xmlns:r="http://schemas.openxmlformats.org/officeDocument/2006/relationships" id="257" r:id="R5858d6beb3714b45"/>
    <p:sldId xmlns:r="http://schemas.openxmlformats.org/officeDocument/2006/relationships" id="258" r:id="R89d179fc08c64e22"/>
    <p:sldId xmlns:r="http://schemas.openxmlformats.org/officeDocument/2006/relationships" id="259" r:id="R92f3b51b47524db2"/>
    <p:sldId xmlns:r="http://schemas.openxmlformats.org/officeDocument/2006/relationships" id="260" r:id="R1fb54a04da1d429c"/>
    <p:sldId xmlns:r="http://schemas.openxmlformats.org/officeDocument/2006/relationships" id="261" r:id="Reb3f63fe07694bfe"/>
    <p:sldId xmlns:r="http://schemas.openxmlformats.org/officeDocument/2006/relationships" id="262" r:id="Rfe0ea711805047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1e937c45044c7" /><Relationship Type="http://schemas.openxmlformats.org/officeDocument/2006/relationships/slide" Target="/ppt/slides/slide1.xml" Id="R27b03450a43647ce" /><Relationship Type="http://schemas.openxmlformats.org/officeDocument/2006/relationships/slide" Target="/ppt/slides/slide2.xml" Id="R5858d6beb3714b45" /><Relationship Type="http://schemas.openxmlformats.org/officeDocument/2006/relationships/slide" Target="/ppt/slides/slide3.xml" Id="R89d179fc08c64e22" /><Relationship Type="http://schemas.openxmlformats.org/officeDocument/2006/relationships/slide" Target="/ppt/slides/slide4.xml" Id="R92f3b51b47524db2" /><Relationship Type="http://schemas.openxmlformats.org/officeDocument/2006/relationships/slide" Target="/ppt/slides/slide5.xml" Id="R1fb54a04da1d429c" /><Relationship Type="http://schemas.openxmlformats.org/officeDocument/2006/relationships/slide" Target="/ppt/slides/slide6.xml" Id="Reb3f63fe07694bfe" /><Relationship Type="http://schemas.openxmlformats.org/officeDocument/2006/relationships/slide" Target="/ppt/slides/slide7.xml" Id="Rfe0ea711805047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9a7d8fef9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1cb12dc7a45ef" /><Relationship Type="http://schemas.openxmlformats.org/officeDocument/2006/relationships/theme" Target="/ppt/slideMasters/theme/theme1.xml" Id="R9241d4c4abcd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1cb12dc7a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cbc80f063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f7179aae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d45b3f394a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568568ffe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e2ad9f43f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3ef84ca0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f3b5e805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17 802 667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59 854 715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