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f7631123bf45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2539030df4ce9"/>
  </p:sldMasterIdLst>
  <p:sldIdLst>
    <p:sldId xmlns:r="http://schemas.openxmlformats.org/officeDocument/2006/relationships" id="256" r:id="Rb6bc1357414b4d6a"/>
    <p:sldId xmlns:r="http://schemas.openxmlformats.org/officeDocument/2006/relationships" id="257" r:id="R5ef9cea96c274d48"/>
    <p:sldId xmlns:r="http://schemas.openxmlformats.org/officeDocument/2006/relationships" id="258" r:id="R2396b85f68904e20"/>
    <p:sldId xmlns:r="http://schemas.openxmlformats.org/officeDocument/2006/relationships" id="259" r:id="R854728339b9f4436"/>
    <p:sldId xmlns:r="http://schemas.openxmlformats.org/officeDocument/2006/relationships" id="260" r:id="Re1d291f8e489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2539030df4ce9" /><Relationship Type="http://schemas.openxmlformats.org/officeDocument/2006/relationships/slide" Target="/ppt/slides/slide1.xml" Id="Rb6bc1357414b4d6a" /><Relationship Type="http://schemas.openxmlformats.org/officeDocument/2006/relationships/slide" Target="/ppt/slides/slide2.xml" Id="R5ef9cea96c274d48" /><Relationship Type="http://schemas.openxmlformats.org/officeDocument/2006/relationships/slide" Target="/ppt/slides/slide3.xml" Id="R2396b85f68904e20" /><Relationship Type="http://schemas.openxmlformats.org/officeDocument/2006/relationships/slide" Target="/ppt/slides/slide4.xml" Id="R854728339b9f4436" /><Relationship Type="http://schemas.openxmlformats.org/officeDocument/2006/relationships/slide" Target="/ppt/slides/slide5.xml" Id="Re1d291f8e489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9e5b1324d45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3e5d956b542a9" /><Relationship Type="http://schemas.openxmlformats.org/officeDocument/2006/relationships/theme" Target="/ppt/slideMasters/theme/theme1.xml" Id="R212a2ea4f2c2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33e5d956b5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f0fa4441f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8618df8cd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ccbb3e45d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c83227606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97ef83497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CREDOKIRKEN KONGSBERG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CREDOKIRKEN KONGSBERG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post@bibelsenteret.no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