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08b7cf72d149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bf50166402490b"/>
  </p:sldMasterIdLst>
  <p:sldIdLst>
    <p:sldId xmlns:r="http://schemas.openxmlformats.org/officeDocument/2006/relationships" id="256" r:id="R68c4c1deacaf4b74"/>
    <p:sldId xmlns:r="http://schemas.openxmlformats.org/officeDocument/2006/relationships" id="257" r:id="R933af67a583f4b6c"/>
    <p:sldId xmlns:r="http://schemas.openxmlformats.org/officeDocument/2006/relationships" id="258" r:id="Re66bbb96785049e3"/>
    <p:sldId xmlns:r="http://schemas.openxmlformats.org/officeDocument/2006/relationships" id="259" r:id="Rdf8624c917d94896"/>
    <p:sldId xmlns:r="http://schemas.openxmlformats.org/officeDocument/2006/relationships" id="260" r:id="R4e98e3e8cce241a3"/>
    <p:sldId xmlns:r="http://schemas.openxmlformats.org/officeDocument/2006/relationships" id="261" r:id="R84cccf21a3604619"/>
    <p:sldId xmlns:r="http://schemas.openxmlformats.org/officeDocument/2006/relationships" id="262" r:id="Rf7b93207d53646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bf50166402490b" /><Relationship Type="http://schemas.openxmlformats.org/officeDocument/2006/relationships/slide" Target="/ppt/slides/slide1.xml" Id="R68c4c1deacaf4b74" /><Relationship Type="http://schemas.openxmlformats.org/officeDocument/2006/relationships/slide" Target="/ppt/slides/slide2.xml" Id="R933af67a583f4b6c" /><Relationship Type="http://schemas.openxmlformats.org/officeDocument/2006/relationships/slide" Target="/ppt/slides/slide3.xml" Id="Re66bbb96785049e3" /><Relationship Type="http://schemas.openxmlformats.org/officeDocument/2006/relationships/slide" Target="/ppt/slides/slide4.xml" Id="Rdf8624c917d94896" /><Relationship Type="http://schemas.openxmlformats.org/officeDocument/2006/relationships/slide" Target="/ppt/slides/slide5.xml" Id="R4e98e3e8cce241a3" /><Relationship Type="http://schemas.openxmlformats.org/officeDocument/2006/relationships/slide" Target="/ppt/slides/slide6.xml" Id="R84cccf21a3604619" /><Relationship Type="http://schemas.openxmlformats.org/officeDocument/2006/relationships/slide" Target="/ppt/slides/slide7.xml" Id="Rf7b93207d53646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5b2300099647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78685f6117490e" /><Relationship Type="http://schemas.openxmlformats.org/officeDocument/2006/relationships/theme" Target="/ppt/slideMasters/theme/theme1.xml" Id="R1dc527ce19434b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78685f611749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7796d8871d45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05ba91a37f48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cc64b670d74c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ea23e6156c44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81f5cd4f8f42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a0b60e149b4b5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96d68a1dc941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VERDINOR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VERDINOR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VERDINOR AS ble etablert [år] og holder til i Nevlunghavn.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VERDINOR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VERDINOR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VERDINOR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174 995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17 630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662 326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VERDINOR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HALLAN ELISABETH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VERDINOR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Lia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3296 Nevlunghavn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info@verdinor.no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www.VerdiNor.no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986 910 689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VERDINOR AS</a:t>
            </a:r>
          </a:p>
        </p:txBody>
      </p:sp>
    </p:spTree>
  </p:cSld>
  <p:clrMapOvr>
    <a:masterClrMapping xmlns:a="http://schemas.openxmlformats.org/drawingml/2006/main"/>
  </p:clrMapOvr>
</p:sld>
</file>