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f36d88854b44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5045cc114d415e"/>
  </p:sldMasterIdLst>
  <p:sldIdLst>
    <p:sldId xmlns:r="http://schemas.openxmlformats.org/officeDocument/2006/relationships" id="256" r:id="R2b7541885dd74661"/>
    <p:sldId xmlns:r="http://schemas.openxmlformats.org/officeDocument/2006/relationships" id="257" r:id="Rb84ff70ef93b4490"/>
    <p:sldId xmlns:r="http://schemas.openxmlformats.org/officeDocument/2006/relationships" id="258" r:id="Rfe4d55302f634564"/>
    <p:sldId xmlns:r="http://schemas.openxmlformats.org/officeDocument/2006/relationships" id="259" r:id="R09867869981342c1"/>
    <p:sldId xmlns:r="http://schemas.openxmlformats.org/officeDocument/2006/relationships" id="260" r:id="R380d6f61debd45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045cc114d415e" /><Relationship Type="http://schemas.openxmlformats.org/officeDocument/2006/relationships/slide" Target="/ppt/slides/slide1.xml" Id="R2b7541885dd74661" /><Relationship Type="http://schemas.openxmlformats.org/officeDocument/2006/relationships/slide" Target="/ppt/slides/slide2.xml" Id="Rb84ff70ef93b4490" /><Relationship Type="http://schemas.openxmlformats.org/officeDocument/2006/relationships/slide" Target="/ppt/slides/slide3.xml" Id="Rfe4d55302f634564" /><Relationship Type="http://schemas.openxmlformats.org/officeDocument/2006/relationships/slide" Target="/ppt/slides/slide4.xml" Id="R09867869981342c1" /><Relationship Type="http://schemas.openxmlformats.org/officeDocument/2006/relationships/slide" Target="/ppt/slides/slide5.xml" Id="R380d6f61debd45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7dafe1f4b34a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e143477fc413e" /><Relationship Type="http://schemas.openxmlformats.org/officeDocument/2006/relationships/theme" Target="/ppt/slideMasters/theme/theme1.xml" Id="Rc770390cdcfd46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6e143477fc41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c30118a56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f77e6698740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32772ecb045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19c47e87340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de152c2c4e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MX-SPORT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MX-SPORT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986 903 313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MX-SPORT SORTLAND AS</a:t>
            </a:r>
          </a:p>
        </p:txBody>
      </p:sp>
    </p:spTree>
  </p:cSld>
  <p:clrMapOvr>
    <a:masterClrMapping xmlns:a="http://schemas.openxmlformats.org/drawingml/2006/main"/>
  </p:clrMapOvr>
</p:sld>
</file>