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03b5a9c4c4b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55d2475324bec"/>
  </p:sldMasterIdLst>
  <p:sldIdLst>
    <p:sldId xmlns:r="http://schemas.openxmlformats.org/officeDocument/2006/relationships" id="256" r:id="Rfcd2122b569842ee"/>
    <p:sldId xmlns:r="http://schemas.openxmlformats.org/officeDocument/2006/relationships" id="257" r:id="R388c71e167fc4e20"/>
    <p:sldId xmlns:r="http://schemas.openxmlformats.org/officeDocument/2006/relationships" id="258" r:id="R2bbe20c760f449c0"/>
    <p:sldId xmlns:r="http://schemas.openxmlformats.org/officeDocument/2006/relationships" id="259" r:id="Ra386149fe2284724"/>
    <p:sldId xmlns:r="http://schemas.openxmlformats.org/officeDocument/2006/relationships" id="260" r:id="R5c21138059ab41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55d2475324bec" /><Relationship Type="http://schemas.openxmlformats.org/officeDocument/2006/relationships/slide" Target="/ppt/slides/slide1.xml" Id="Rfcd2122b569842ee" /><Relationship Type="http://schemas.openxmlformats.org/officeDocument/2006/relationships/slide" Target="/ppt/slides/slide2.xml" Id="R388c71e167fc4e20" /><Relationship Type="http://schemas.openxmlformats.org/officeDocument/2006/relationships/slide" Target="/ppt/slides/slide3.xml" Id="R2bbe20c760f449c0" /><Relationship Type="http://schemas.openxmlformats.org/officeDocument/2006/relationships/slide" Target="/ppt/slides/slide4.xml" Id="Ra386149fe2284724" /><Relationship Type="http://schemas.openxmlformats.org/officeDocument/2006/relationships/slide" Target="/ppt/slides/slide5.xml" Id="R5c21138059ab41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ae557f2dd47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996204ed74e98" /><Relationship Type="http://schemas.openxmlformats.org/officeDocument/2006/relationships/theme" Target="/ppt/slideMasters/theme/theme1.xml" Id="R392f8f3630e54c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996204ed74e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47309e84349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5d1c9a7d34d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64a26496f41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f4ad084b14b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f9b6130e64a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HUNDREOGTO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HUNDREOGTO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986 862 749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HUNDREOGTO AS</a:t>
            </a:r>
          </a:p>
        </p:txBody>
      </p:sp>
    </p:spTree>
  </p:cSld>
  <p:clrMapOvr>
    <a:masterClrMapping xmlns:a="http://schemas.openxmlformats.org/drawingml/2006/main"/>
  </p:clrMapOvr>
</p:sld>
</file>