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3e41dcf3f44a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1ae82f94994bec"/>
  </p:sldMasterIdLst>
  <p:sldIdLst>
    <p:sldId xmlns:r="http://schemas.openxmlformats.org/officeDocument/2006/relationships" id="256" r:id="Rba98dc2a220b4790"/>
    <p:sldId xmlns:r="http://schemas.openxmlformats.org/officeDocument/2006/relationships" id="257" r:id="R836b77497e124e10"/>
    <p:sldId xmlns:r="http://schemas.openxmlformats.org/officeDocument/2006/relationships" id="258" r:id="Rc91a35d051594f24"/>
    <p:sldId xmlns:r="http://schemas.openxmlformats.org/officeDocument/2006/relationships" id="259" r:id="Rbe35389f928c48b2"/>
    <p:sldId xmlns:r="http://schemas.openxmlformats.org/officeDocument/2006/relationships" id="260" r:id="R0891a20eb71b420b"/>
    <p:sldId xmlns:r="http://schemas.openxmlformats.org/officeDocument/2006/relationships" id="261" r:id="R671148b5b7a84c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ae82f94994bec" /><Relationship Type="http://schemas.openxmlformats.org/officeDocument/2006/relationships/slide" Target="/ppt/slides/slide1.xml" Id="Rba98dc2a220b4790" /><Relationship Type="http://schemas.openxmlformats.org/officeDocument/2006/relationships/slide" Target="/ppt/slides/slide2.xml" Id="R836b77497e124e10" /><Relationship Type="http://schemas.openxmlformats.org/officeDocument/2006/relationships/slide" Target="/ppt/slides/slide3.xml" Id="Rc91a35d051594f24" /><Relationship Type="http://schemas.openxmlformats.org/officeDocument/2006/relationships/slide" Target="/ppt/slides/slide4.xml" Id="Rbe35389f928c48b2" /><Relationship Type="http://schemas.openxmlformats.org/officeDocument/2006/relationships/slide" Target="/ppt/slides/slide5.xml" Id="R0891a20eb71b420b" /><Relationship Type="http://schemas.openxmlformats.org/officeDocument/2006/relationships/slide" Target="/ppt/slides/slide6.xml" Id="R671148b5b7a84c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37463c519945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6ecd725c04e55" /><Relationship Type="http://schemas.openxmlformats.org/officeDocument/2006/relationships/theme" Target="/ppt/slideMasters/theme/theme1.xml" Id="R32bc7faa21fc42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a6ecd725c04e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ac98c992347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74d44524a44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79ae153894f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b57236f0848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4c5d759254d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8df59950a4b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SOLHOGG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SOLHOGG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SINGCOMP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SYNCRON AS  –  15,4 %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 EIENDOM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HARINGCO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HAUGRØNNING NIKLAUS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KNUTSEN NILS ÅGE  –  7,7 %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986 858 113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