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1a145bde0546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f1cafe901940ab"/>
  </p:sldMasterIdLst>
  <p:sldIdLst>
    <p:sldId xmlns:r="http://schemas.openxmlformats.org/officeDocument/2006/relationships" id="256" r:id="R316b8f548eb94a83"/>
    <p:sldId xmlns:r="http://schemas.openxmlformats.org/officeDocument/2006/relationships" id="257" r:id="R6b36fc5acfbc45c7"/>
    <p:sldId xmlns:r="http://schemas.openxmlformats.org/officeDocument/2006/relationships" id="258" r:id="R3766200b54ad4d22"/>
    <p:sldId xmlns:r="http://schemas.openxmlformats.org/officeDocument/2006/relationships" id="259" r:id="R8e0b31106de64f94"/>
    <p:sldId xmlns:r="http://schemas.openxmlformats.org/officeDocument/2006/relationships" id="260" r:id="R5ff67d19cfe949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1cafe901940ab" /><Relationship Type="http://schemas.openxmlformats.org/officeDocument/2006/relationships/slide" Target="/ppt/slides/slide1.xml" Id="R316b8f548eb94a83" /><Relationship Type="http://schemas.openxmlformats.org/officeDocument/2006/relationships/slide" Target="/ppt/slides/slide2.xml" Id="R6b36fc5acfbc45c7" /><Relationship Type="http://schemas.openxmlformats.org/officeDocument/2006/relationships/slide" Target="/ppt/slides/slide3.xml" Id="R3766200b54ad4d22" /><Relationship Type="http://schemas.openxmlformats.org/officeDocument/2006/relationships/slide" Target="/ppt/slides/slide4.xml" Id="R8e0b31106de64f94" /><Relationship Type="http://schemas.openxmlformats.org/officeDocument/2006/relationships/slide" Target="/ppt/slides/slide5.xml" Id="R5ff67d19cfe949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d53fa4e62e4d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0be9e57084b2e" /><Relationship Type="http://schemas.openxmlformats.org/officeDocument/2006/relationships/theme" Target="/ppt/slideMasters/theme/theme1.xml" Id="Rbbc1c695a9e546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e0be9e57084b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086292f8b45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aa842d11845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78dd56de14e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f93a508204f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85182e08c45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SOPPSKADE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