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50669a1c43400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2ab571289e40a8"/>
  </p:sldMasterIdLst>
  <p:sldIdLst>
    <p:sldId xmlns:r="http://schemas.openxmlformats.org/officeDocument/2006/relationships" id="256" r:id="Re437b547aa7c4dbe"/>
    <p:sldId xmlns:r="http://schemas.openxmlformats.org/officeDocument/2006/relationships" id="257" r:id="R2d0c6db13e8d42f9"/>
    <p:sldId xmlns:r="http://schemas.openxmlformats.org/officeDocument/2006/relationships" id="258" r:id="R90915fc9940a4a6f"/>
    <p:sldId xmlns:r="http://schemas.openxmlformats.org/officeDocument/2006/relationships" id="259" r:id="R8c963763a8884e3a"/>
    <p:sldId xmlns:r="http://schemas.openxmlformats.org/officeDocument/2006/relationships" id="260" r:id="R2c29d237881a488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2ab571289e40a8" /><Relationship Type="http://schemas.openxmlformats.org/officeDocument/2006/relationships/slide" Target="/ppt/slides/slide1.xml" Id="Re437b547aa7c4dbe" /><Relationship Type="http://schemas.openxmlformats.org/officeDocument/2006/relationships/slide" Target="/ppt/slides/slide2.xml" Id="R2d0c6db13e8d42f9" /><Relationship Type="http://schemas.openxmlformats.org/officeDocument/2006/relationships/slide" Target="/ppt/slides/slide3.xml" Id="R90915fc9940a4a6f" /><Relationship Type="http://schemas.openxmlformats.org/officeDocument/2006/relationships/slide" Target="/ppt/slides/slide4.xml" Id="R8c963763a8884e3a" /><Relationship Type="http://schemas.openxmlformats.org/officeDocument/2006/relationships/slide" Target="/ppt/slides/slide5.xml" Id="R2c29d237881a488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dd1a2e96c14e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f374232bc5404b" /><Relationship Type="http://schemas.openxmlformats.org/officeDocument/2006/relationships/theme" Target="/ppt/slideMasters/theme/theme1.xml" Id="R5430f4a87e3d4fa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8f374232bc5404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cd7c1d67f246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9f1cc829f143d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0f30cc177e430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32e39b44874b1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68ff7e26c5474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DANSEFABRIKKEN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DANSEFABRIKKEN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DANSEFABRIKKEN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DANSEFABRIKKEN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DANSEFABRIKKEN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DANSEFABRIKKEN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986 836 039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DANSEFABRIKKEN AS</a:t>
            </a:r>
          </a:p>
        </p:txBody>
      </p:sp>
    </p:spTree>
  </p:cSld>
  <p:clrMapOvr>
    <a:masterClrMapping xmlns:a="http://schemas.openxmlformats.org/drawingml/2006/main"/>
  </p:clrMapOvr>
</p:sld>
</file>