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5670eee18942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52f430d7404e62"/>
  </p:sldMasterIdLst>
  <p:sldIdLst>
    <p:sldId xmlns:r="http://schemas.openxmlformats.org/officeDocument/2006/relationships" id="256" r:id="Rde1fdc2388fe4146"/>
    <p:sldId xmlns:r="http://schemas.openxmlformats.org/officeDocument/2006/relationships" id="257" r:id="R6df074ee35e7435b"/>
    <p:sldId xmlns:r="http://schemas.openxmlformats.org/officeDocument/2006/relationships" id="258" r:id="R26a97f6af63f471e"/>
    <p:sldId xmlns:r="http://schemas.openxmlformats.org/officeDocument/2006/relationships" id="259" r:id="R2f6c61d8cd474972"/>
    <p:sldId xmlns:r="http://schemas.openxmlformats.org/officeDocument/2006/relationships" id="260" r:id="R26104824ce164eda"/>
    <p:sldId xmlns:r="http://schemas.openxmlformats.org/officeDocument/2006/relationships" id="261" r:id="R44fd20fd103d4caf"/>
    <p:sldId xmlns:r="http://schemas.openxmlformats.org/officeDocument/2006/relationships" id="262" r:id="Rbe14d632d8474e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2f430d7404e62" /><Relationship Type="http://schemas.openxmlformats.org/officeDocument/2006/relationships/slide" Target="/ppt/slides/slide1.xml" Id="Rde1fdc2388fe4146" /><Relationship Type="http://schemas.openxmlformats.org/officeDocument/2006/relationships/slide" Target="/ppt/slides/slide2.xml" Id="R6df074ee35e7435b" /><Relationship Type="http://schemas.openxmlformats.org/officeDocument/2006/relationships/slide" Target="/ppt/slides/slide3.xml" Id="R26a97f6af63f471e" /><Relationship Type="http://schemas.openxmlformats.org/officeDocument/2006/relationships/slide" Target="/ppt/slides/slide4.xml" Id="R2f6c61d8cd474972" /><Relationship Type="http://schemas.openxmlformats.org/officeDocument/2006/relationships/slide" Target="/ppt/slides/slide5.xml" Id="R26104824ce164eda" /><Relationship Type="http://schemas.openxmlformats.org/officeDocument/2006/relationships/slide" Target="/ppt/slides/slide6.xml" Id="R44fd20fd103d4caf" /><Relationship Type="http://schemas.openxmlformats.org/officeDocument/2006/relationships/slide" Target="/ppt/slides/slide7.xml" Id="Rbe14d632d8474e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0b45e98994d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247b85b1b40d7" /><Relationship Type="http://schemas.openxmlformats.org/officeDocument/2006/relationships/theme" Target="/ppt/slideMasters/theme/theme1.xml" Id="R7aeadbc2c54c43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a247b85b1b40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01433f0c14c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6b1192ddb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61ccc0d3e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dd7f295284b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307eb6d164f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3fa8ef6a149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062a2bbde44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