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aae5505ce449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f31553d23947fd"/>
  </p:sldMasterIdLst>
  <p:sldIdLst>
    <p:sldId xmlns:r="http://schemas.openxmlformats.org/officeDocument/2006/relationships" id="256" r:id="R299776df16874d1d"/>
    <p:sldId xmlns:r="http://schemas.openxmlformats.org/officeDocument/2006/relationships" id="257" r:id="R8db34dae6296410f"/>
    <p:sldId xmlns:r="http://schemas.openxmlformats.org/officeDocument/2006/relationships" id="258" r:id="R38237bf5e4fd42f4"/>
    <p:sldId xmlns:r="http://schemas.openxmlformats.org/officeDocument/2006/relationships" id="259" r:id="Rb6ce0cb22b5f49d4"/>
    <p:sldId xmlns:r="http://schemas.openxmlformats.org/officeDocument/2006/relationships" id="260" r:id="R44d1b6e8e2b74767"/>
    <p:sldId xmlns:r="http://schemas.openxmlformats.org/officeDocument/2006/relationships" id="261" r:id="R71305f58a1834ec2"/>
    <p:sldId xmlns:r="http://schemas.openxmlformats.org/officeDocument/2006/relationships" id="262" r:id="Rb9c552c682f4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31553d23947fd" /><Relationship Type="http://schemas.openxmlformats.org/officeDocument/2006/relationships/slide" Target="/ppt/slides/slide1.xml" Id="R299776df16874d1d" /><Relationship Type="http://schemas.openxmlformats.org/officeDocument/2006/relationships/slide" Target="/ppt/slides/slide2.xml" Id="R8db34dae6296410f" /><Relationship Type="http://schemas.openxmlformats.org/officeDocument/2006/relationships/slide" Target="/ppt/slides/slide3.xml" Id="R38237bf5e4fd42f4" /><Relationship Type="http://schemas.openxmlformats.org/officeDocument/2006/relationships/slide" Target="/ppt/slides/slide4.xml" Id="Rb6ce0cb22b5f49d4" /><Relationship Type="http://schemas.openxmlformats.org/officeDocument/2006/relationships/slide" Target="/ppt/slides/slide5.xml" Id="R44d1b6e8e2b74767" /><Relationship Type="http://schemas.openxmlformats.org/officeDocument/2006/relationships/slide" Target="/ppt/slides/slide6.xml" Id="R71305f58a1834ec2" /><Relationship Type="http://schemas.openxmlformats.org/officeDocument/2006/relationships/slide" Target="/ppt/slides/slide7.xml" Id="Rb9c552c682f4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e2b9e0e68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b5fd9feef4ed6" /><Relationship Type="http://schemas.openxmlformats.org/officeDocument/2006/relationships/theme" Target="/ppt/slideMasters/theme/theme1.xml" Id="R9a84d1f40603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b5fd9feef4e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9f0304e7d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99a64ce3b48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a6341079a41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c721758d6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cc53dfe24b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5097d3f7540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283cf64214b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ANLEGGSGARTNERMESTER TORBJØRN NORDTILLER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ANLEGGSGARTNERMESTER TORBJØRN NORDTILLER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3 541 582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3 095 546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3 565 209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SISSEL NORDTILLER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AUDHILD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Tillerbruvegen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7092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