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c926fb1fe149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2923a383ab445e"/>
  </p:sldMasterIdLst>
  <p:sldIdLst>
    <p:sldId xmlns:r="http://schemas.openxmlformats.org/officeDocument/2006/relationships" id="256" r:id="R84d06fb587424d0c"/>
    <p:sldId xmlns:r="http://schemas.openxmlformats.org/officeDocument/2006/relationships" id="257" r:id="Rd25b91b285384175"/>
    <p:sldId xmlns:r="http://schemas.openxmlformats.org/officeDocument/2006/relationships" id="258" r:id="R23ffa22490524860"/>
    <p:sldId xmlns:r="http://schemas.openxmlformats.org/officeDocument/2006/relationships" id="259" r:id="R99c946ca88f94990"/>
    <p:sldId xmlns:r="http://schemas.openxmlformats.org/officeDocument/2006/relationships" id="260" r:id="R7839bb7c805844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2923a383ab445e" /><Relationship Type="http://schemas.openxmlformats.org/officeDocument/2006/relationships/slide" Target="/ppt/slides/slide1.xml" Id="R84d06fb587424d0c" /><Relationship Type="http://schemas.openxmlformats.org/officeDocument/2006/relationships/slide" Target="/ppt/slides/slide2.xml" Id="Rd25b91b285384175" /><Relationship Type="http://schemas.openxmlformats.org/officeDocument/2006/relationships/slide" Target="/ppt/slides/slide3.xml" Id="R23ffa22490524860" /><Relationship Type="http://schemas.openxmlformats.org/officeDocument/2006/relationships/slide" Target="/ppt/slides/slide4.xml" Id="R99c946ca88f94990" /><Relationship Type="http://schemas.openxmlformats.org/officeDocument/2006/relationships/slide" Target="/ppt/slides/slide5.xml" Id="R7839bb7c805844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9aa545e4424e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cb84ada4a4ec1" /><Relationship Type="http://schemas.openxmlformats.org/officeDocument/2006/relationships/theme" Target="/ppt/slideMasters/theme/theme1.xml" Id="R0c5662da6cd848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fcb84ada4a4e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9f223c81449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3b8d1248643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58ce77adf49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0458bc22d44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4a390a05c4d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MELHUS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 REGNSKAPSLAG SA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Gimsbruvegen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87 82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