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9d93db887647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6e0cc2291e44c7"/>
  </p:sldMasterIdLst>
  <p:sldIdLst>
    <p:sldId xmlns:r="http://schemas.openxmlformats.org/officeDocument/2006/relationships" id="256" r:id="R91b3db48f9f8452a"/>
    <p:sldId xmlns:r="http://schemas.openxmlformats.org/officeDocument/2006/relationships" id="257" r:id="R2a6579c85d4f4e95"/>
    <p:sldId xmlns:r="http://schemas.openxmlformats.org/officeDocument/2006/relationships" id="258" r:id="R38ad80f9fde64130"/>
    <p:sldId xmlns:r="http://schemas.openxmlformats.org/officeDocument/2006/relationships" id="259" r:id="R540d3f6c45794121"/>
    <p:sldId xmlns:r="http://schemas.openxmlformats.org/officeDocument/2006/relationships" id="260" r:id="R0917f88f7ca549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6e0cc2291e44c7" /><Relationship Type="http://schemas.openxmlformats.org/officeDocument/2006/relationships/slide" Target="/ppt/slides/slide1.xml" Id="R91b3db48f9f8452a" /><Relationship Type="http://schemas.openxmlformats.org/officeDocument/2006/relationships/slide" Target="/ppt/slides/slide2.xml" Id="R2a6579c85d4f4e95" /><Relationship Type="http://schemas.openxmlformats.org/officeDocument/2006/relationships/slide" Target="/ppt/slides/slide3.xml" Id="R38ad80f9fde64130" /><Relationship Type="http://schemas.openxmlformats.org/officeDocument/2006/relationships/slide" Target="/ppt/slides/slide4.xml" Id="R540d3f6c45794121" /><Relationship Type="http://schemas.openxmlformats.org/officeDocument/2006/relationships/slide" Target="/ppt/slides/slide5.xml" Id="R0917f88f7ca549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32b60bbb2c45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b9a43abfc4963" /><Relationship Type="http://schemas.openxmlformats.org/officeDocument/2006/relationships/theme" Target="/ppt/slideMasters/theme/theme1.xml" Id="R28f599bae75c49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bb9a43abfc49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1866f446441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2c217cc9f44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02a2cb0454f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1da0e5ef644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63dbc525d45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MELHUS REGNSKAPSLAG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MELHUS REGNSKAPSLAG SA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Gimsbruvegen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87 82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986 676 821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