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d578ea98244d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7c6658a2144b26"/>
  </p:sldMasterIdLst>
  <p:sldIdLst>
    <p:sldId xmlns:r="http://schemas.openxmlformats.org/officeDocument/2006/relationships" id="256" r:id="R92e078df75f74d02"/>
    <p:sldId xmlns:r="http://schemas.openxmlformats.org/officeDocument/2006/relationships" id="257" r:id="Rfdffa3356819426a"/>
    <p:sldId xmlns:r="http://schemas.openxmlformats.org/officeDocument/2006/relationships" id="258" r:id="R5c5fbf8b44994c31"/>
    <p:sldId xmlns:r="http://schemas.openxmlformats.org/officeDocument/2006/relationships" id="259" r:id="R94661ddd70de4c6c"/>
    <p:sldId xmlns:r="http://schemas.openxmlformats.org/officeDocument/2006/relationships" id="260" r:id="R8af345ae082240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c6658a2144b26" /><Relationship Type="http://schemas.openxmlformats.org/officeDocument/2006/relationships/slide" Target="/ppt/slides/slide1.xml" Id="R92e078df75f74d02" /><Relationship Type="http://schemas.openxmlformats.org/officeDocument/2006/relationships/slide" Target="/ppt/slides/slide2.xml" Id="Rfdffa3356819426a" /><Relationship Type="http://schemas.openxmlformats.org/officeDocument/2006/relationships/slide" Target="/ppt/slides/slide3.xml" Id="R5c5fbf8b44994c31" /><Relationship Type="http://schemas.openxmlformats.org/officeDocument/2006/relationships/slide" Target="/ppt/slides/slide4.xml" Id="R94661ddd70de4c6c" /><Relationship Type="http://schemas.openxmlformats.org/officeDocument/2006/relationships/slide" Target="/ppt/slides/slide5.xml" Id="R8af345ae082240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2fa371c2b4b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cd9a95302446c" /><Relationship Type="http://schemas.openxmlformats.org/officeDocument/2006/relationships/theme" Target="/ppt/slideMasters/theme/theme1.xml" Id="Rced74637143b4e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1cd9a9530244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bf73f9ed045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00579e66445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93e94279143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e5b72df854f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acb5aa37b46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