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38ffb5287a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cae4254094e81"/>
  </p:sldMasterIdLst>
  <p:sldIdLst>
    <p:sldId xmlns:r="http://schemas.openxmlformats.org/officeDocument/2006/relationships" id="256" r:id="R7a22f6a3a9a748c6"/>
    <p:sldId xmlns:r="http://schemas.openxmlformats.org/officeDocument/2006/relationships" id="257" r:id="Rfdd568cd044d4673"/>
    <p:sldId xmlns:r="http://schemas.openxmlformats.org/officeDocument/2006/relationships" id="258" r:id="Rd52e510872ad469c"/>
    <p:sldId xmlns:r="http://schemas.openxmlformats.org/officeDocument/2006/relationships" id="259" r:id="R960ecbdce4ba4cbe"/>
    <p:sldId xmlns:r="http://schemas.openxmlformats.org/officeDocument/2006/relationships" id="260" r:id="Rc945c7fa1a14494b"/>
    <p:sldId xmlns:r="http://schemas.openxmlformats.org/officeDocument/2006/relationships" id="261" r:id="Rd3eca0f7ead146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cae4254094e81" /><Relationship Type="http://schemas.openxmlformats.org/officeDocument/2006/relationships/slide" Target="/ppt/slides/slide1.xml" Id="R7a22f6a3a9a748c6" /><Relationship Type="http://schemas.openxmlformats.org/officeDocument/2006/relationships/slide" Target="/ppt/slides/slide2.xml" Id="Rfdd568cd044d4673" /><Relationship Type="http://schemas.openxmlformats.org/officeDocument/2006/relationships/slide" Target="/ppt/slides/slide3.xml" Id="Rd52e510872ad469c" /><Relationship Type="http://schemas.openxmlformats.org/officeDocument/2006/relationships/slide" Target="/ppt/slides/slide4.xml" Id="R960ecbdce4ba4cbe" /><Relationship Type="http://schemas.openxmlformats.org/officeDocument/2006/relationships/slide" Target="/ppt/slides/slide5.xml" Id="Rc945c7fa1a14494b" /><Relationship Type="http://schemas.openxmlformats.org/officeDocument/2006/relationships/slide" Target="/ppt/slides/slide6.xml" Id="Rd3eca0f7ead146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ab1aa3fed45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7cb01b8ca4240" /><Relationship Type="http://schemas.openxmlformats.org/officeDocument/2006/relationships/theme" Target="/ppt/slideMasters/theme/theme1.xml" Id="R2278b0c6bde2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07cb01b8ca42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33b4644e3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09210c4ae4f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8802fec1245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061635eed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bd33553ec49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22ff230ca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